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285" r:id="rId3"/>
    <p:sldId id="297" r:id="rId4"/>
    <p:sldId id="287" r:id="rId5"/>
    <p:sldId id="288" r:id="rId6"/>
    <p:sldId id="277" r:id="rId7"/>
    <p:sldId id="1028" r:id="rId8"/>
    <p:sldId id="1027" r:id="rId9"/>
    <p:sldId id="278" r:id="rId10"/>
    <p:sldId id="296" r:id="rId11"/>
    <p:sldId id="317" r:id="rId12"/>
    <p:sldId id="291" r:id="rId13"/>
    <p:sldId id="292" r:id="rId14"/>
    <p:sldId id="295" r:id="rId15"/>
    <p:sldId id="269" r:id="rId16"/>
    <p:sldId id="29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342B0A-8B35-4963-85D3-4B76BDB825A4}" v="6" dt="2025-01-19T15:18:15.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gusto Gillio" userId="7aa79357-7b5e-445e-b1b1-06f9693f88fb" providerId="ADAL" clId="{DE342B0A-8B35-4963-85D3-4B76BDB825A4}"/>
    <pc:docChg chg="custSel delSld modSld sldOrd">
      <pc:chgData name="Augusto Gillio" userId="7aa79357-7b5e-445e-b1b1-06f9693f88fb" providerId="ADAL" clId="{DE342B0A-8B35-4963-85D3-4B76BDB825A4}" dt="2025-01-27T17:38:58.519" v="63" actId="20577"/>
      <pc:docMkLst>
        <pc:docMk/>
      </pc:docMkLst>
      <pc:sldChg chg="delSp modSp mod">
        <pc:chgData name="Augusto Gillio" userId="7aa79357-7b5e-445e-b1b1-06f9693f88fb" providerId="ADAL" clId="{DE342B0A-8B35-4963-85D3-4B76BDB825A4}" dt="2025-01-27T17:38:58.519" v="63" actId="20577"/>
        <pc:sldMkLst>
          <pc:docMk/>
          <pc:sldMk cId="2710210801" sldId="257"/>
        </pc:sldMkLst>
        <pc:spChg chg="mod">
          <ac:chgData name="Augusto Gillio" userId="7aa79357-7b5e-445e-b1b1-06f9693f88fb" providerId="ADAL" clId="{DE342B0A-8B35-4963-85D3-4B76BDB825A4}" dt="2025-01-27T17:38:58.519" v="63" actId="20577"/>
          <ac:spMkLst>
            <pc:docMk/>
            <pc:sldMk cId="2710210801" sldId="257"/>
            <ac:spMk id="4" creationId="{C1F762AE-19F4-A65F-11D0-247030E42B34}"/>
          </ac:spMkLst>
        </pc:spChg>
        <pc:spChg chg="del mod">
          <ac:chgData name="Augusto Gillio" userId="7aa79357-7b5e-445e-b1b1-06f9693f88fb" providerId="ADAL" clId="{DE342B0A-8B35-4963-85D3-4B76BDB825A4}" dt="2025-01-27T17:38:51.315" v="53" actId="478"/>
          <ac:spMkLst>
            <pc:docMk/>
            <pc:sldMk cId="2710210801" sldId="257"/>
            <ac:spMk id="5" creationId="{E5114B51-CA5C-874F-6477-5856F7FC4C66}"/>
          </ac:spMkLst>
        </pc:spChg>
      </pc:sldChg>
      <pc:sldChg chg="ord">
        <pc:chgData name="Augusto Gillio" userId="7aa79357-7b5e-445e-b1b1-06f9693f88fb" providerId="ADAL" clId="{DE342B0A-8B35-4963-85D3-4B76BDB825A4}" dt="2025-01-19T15:15:32.167" v="47"/>
        <pc:sldMkLst>
          <pc:docMk/>
          <pc:sldMk cId="2282969826" sldId="287"/>
        </pc:sldMkLst>
      </pc:sldChg>
      <pc:sldChg chg="modSp mod">
        <pc:chgData name="Augusto Gillio" userId="7aa79357-7b5e-445e-b1b1-06f9693f88fb" providerId="ADAL" clId="{DE342B0A-8B35-4963-85D3-4B76BDB825A4}" dt="2025-01-19T15:18:48.112" v="48" actId="14100"/>
        <pc:sldMkLst>
          <pc:docMk/>
          <pc:sldMk cId="1864423542" sldId="297"/>
        </pc:sldMkLst>
        <pc:spChg chg="mod">
          <ac:chgData name="Augusto Gillio" userId="7aa79357-7b5e-445e-b1b1-06f9693f88fb" providerId="ADAL" clId="{DE342B0A-8B35-4963-85D3-4B76BDB825A4}" dt="2025-01-19T15:18:48.112" v="48" actId="14100"/>
          <ac:spMkLst>
            <pc:docMk/>
            <pc:sldMk cId="1864423542" sldId="297"/>
            <ac:spMk id="3" creationId="{6F38A38D-B5E5-20C6-9B04-03928CAA0C76}"/>
          </ac:spMkLst>
        </pc:spChg>
      </pc:sldChg>
      <pc:sldChg chg="del">
        <pc:chgData name="Augusto Gillio" userId="7aa79357-7b5e-445e-b1b1-06f9693f88fb" providerId="ADAL" clId="{DE342B0A-8B35-4963-85D3-4B76BDB825A4}" dt="2025-01-19T15:09:39.595" v="36" actId="2696"/>
        <pc:sldMkLst>
          <pc:docMk/>
          <pc:sldMk cId="3595461574" sldId="298"/>
        </pc:sldMkLst>
      </pc:sldChg>
      <pc:sldChg chg="del">
        <pc:chgData name="Augusto Gillio" userId="7aa79357-7b5e-445e-b1b1-06f9693f88fb" providerId="ADAL" clId="{DE342B0A-8B35-4963-85D3-4B76BDB825A4}" dt="2025-01-19T15:09:46.795" v="38" actId="2696"/>
        <pc:sldMkLst>
          <pc:docMk/>
          <pc:sldMk cId="861296322" sldId="299"/>
        </pc:sldMkLst>
      </pc:sldChg>
      <pc:sldChg chg="del">
        <pc:chgData name="Augusto Gillio" userId="7aa79357-7b5e-445e-b1b1-06f9693f88fb" providerId="ADAL" clId="{DE342B0A-8B35-4963-85D3-4B76BDB825A4}" dt="2025-01-19T15:09:43.109" v="37" actId="2696"/>
        <pc:sldMkLst>
          <pc:docMk/>
          <pc:sldMk cId="1095810540" sldId="300"/>
        </pc:sldMkLst>
      </pc:sldChg>
      <pc:sldChg chg="del">
        <pc:chgData name="Augusto Gillio" userId="7aa79357-7b5e-445e-b1b1-06f9693f88fb" providerId="ADAL" clId="{DE342B0A-8B35-4963-85D3-4B76BDB825A4}" dt="2025-01-19T15:09:51.392" v="39" actId="2696"/>
        <pc:sldMkLst>
          <pc:docMk/>
          <pc:sldMk cId="2438214565" sldId="301"/>
        </pc:sldMkLst>
      </pc:sldChg>
      <pc:sldChg chg="del">
        <pc:chgData name="Augusto Gillio" userId="7aa79357-7b5e-445e-b1b1-06f9693f88fb" providerId="ADAL" clId="{DE342B0A-8B35-4963-85D3-4B76BDB825A4}" dt="2025-01-19T15:09:55.734" v="40" actId="2696"/>
        <pc:sldMkLst>
          <pc:docMk/>
          <pc:sldMk cId="2243754947" sldId="302"/>
        </pc:sldMkLst>
      </pc:sldChg>
      <pc:sldChg chg="del">
        <pc:chgData name="Augusto Gillio" userId="7aa79357-7b5e-445e-b1b1-06f9693f88fb" providerId="ADAL" clId="{DE342B0A-8B35-4963-85D3-4B76BDB825A4}" dt="2025-01-19T15:10:02.974" v="42" actId="2696"/>
        <pc:sldMkLst>
          <pc:docMk/>
          <pc:sldMk cId="4200554138" sldId="304"/>
        </pc:sldMkLst>
      </pc:sldChg>
      <pc:sldChg chg="del">
        <pc:chgData name="Augusto Gillio" userId="7aa79357-7b5e-445e-b1b1-06f9693f88fb" providerId="ADAL" clId="{DE342B0A-8B35-4963-85D3-4B76BDB825A4}" dt="2025-01-19T15:09:59.448" v="41" actId="2696"/>
        <pc:sldMkLst>
          <pc:docMk/>
          <pc:sldMk cId="4169356733" sldId="305"/>
        </pc:sldMkLst>
      </pc:sldChg>
      <pc:sldChg chg="del">
        <pc:chgData name="Augusto Gillio" userId="7aa79357-7b5e-445e-b1b1-06f9693f88fb" providerId="ADAL" clId="{DE342B0A-8B35-4963-85D3-4B76BDB825A4}" dt="2025-01-19T15:10:08.669" v="43" actId="2696"/>
        <pc:sldMkLst>
          <pc:docMk/>
          <pc:sldMk cId="1007618088" sldId="306"/>
        </pc:sldMkLst>
      </pc:sldChg>
      <pc:sldChg chg="del">
        <pc:chgData name="Augusto Gillio" userId="7aa79357-7b5e-445e-b1b1-06f9693f88fb" providerId="ADAL" clId="{DE342B0A-8B35-4963-85D3-4B76BDB825A4}" dt="2025-01-19T15:10:12.503" v="44" actId="2696"/>
        <pc:sldMkLst>
          <pc:docMk/>
          <pc:sldMk cId="3335365412" sldId="307"/>
        </pc:sldMkLst>
      </pc:sldChg>
      <pc:sldChg chg="del">
        <pc:chgData name="Augusto Gillio" userId="7aa79357-7b5e-445e-b1b1-06f9693f88fb" providerId="ADAL" clId="{DE342B0A-8B35-4963-85D3-4B76BDB825A4}" dt="2025-01-19T15:08:36.026" v="24" actId="2696"/>
        <pc:sldMkLst>
          <pc:docMk/>
          <pc:sldMk cId="1882566674" sldId="309"/>
        </pc:sldMkLst>
      </pc:sldChg>
      <pc:sldChg chg="del">
        <pc:chgData name="Augusto Gillio" userId="7aa79357-7b5e-445e-b1b1-06f9693f88fb" providerId="ADAL" clId="{DE342B0A-8B35-4963-85D3-4B76BDB825A4}" dt="2025-01-19T15:08:40.311" v="25" actId="2696"/>
        <pc:sldMkLst>
          <pc:docMk/>
          <pc:sldMk cId="2458033462" sldId="310"/>
        </pc:sldMkLst>
      </pc:sldChg>
      <pc:sldChg chg="del">
        <pc:chgData name="Augusto Gillio" userId="7aa79357-7b5e-445e-b1b1-06f9693f88fb" providerId="ADAL" clId="{DE342B0A-8B35-4963-85D3-4B76BDB825A4}" dt="2025-01-19T15:08:44.502" v="26" actId="2696"/>
        <pc:sldMkLst>
          <pc:docMk/>
          <pc:sldMk cId="1580064073" sldId="311"/>
        </pc:sldMkLst>
      </pc:sldChg>
      <pc:sldChg chg="del">
        <pc:chgData name="Augusto Gillio" userId="7aa79357-7b5e-445e-b1b1-06f9693f88fb" providerId="ADAL" clId="{DE342B0A-8B35-4963-85D3-4B76BDB825A4}" dt="2025-01-19T15:08:48.026" v="27" actId="2696"/>
        <pc:sldMkLst>
          <pc:docMk/>
          <pc:sldMk cId="1767990712" sldId="312"/>
        </pc:sldMkLst>
      </pc:sldChg>
      <pc:sldChg chg="del">
        <pc:chgData name="Augusto Gillio" userId="7aa79357-7b5e-445e-b1b1-06f9693f88fb" providerId="ADAL" clId="{DE342B0A-8B35-4963-85D3-4B76BDB825A4}" dt="2025-01-19T15:08:52.183" v="28" actId="2696"/>
        <pc:sldMkLst>
          <pc:docMk/>
          <pc:sldMk cId="1091754005" sldId="313"/>
        </pc:sldMkLst>
      </pc:sldChg>
      <pc:sldChg chg="del">
        <pc:chgData name="Augusto Gillio" userId="7aa79357-7b5e-445e-b1b1-06f9693f88fb" providerId="ADAL" clId="{DE342B0A-8B35-4963-85D3-4B76BDB825A4}" dt="2025-01-19T15:08:56.223" v="29" actId="2696"/>
        <pc:sldMkLst>
          <pc:docMk/>
          <pc:sldMk cId="1936704780" sldId="314"/>
        </pc:sldMkLst>
      </pc:sldChg>
      <pc:sldChg chg="del">
        <pc:chgData name="Augusto Gillio" userId="7aa79357-7b5e-445e-b1b1-06f9693f88fb" providerId="ADAL" clId="{DE342B0A-8B35-4963-85D3-4B76BDB825A4}" dt="2025-01-19T15:08:59.703" v="30" actId="2696"/>
        <pc:sldMkLst>
          <pc:docMk/>
          <pc:sldMk cId="853745036" sldId="315"/>
        </pc:sldMkLst>
      </pc:sldChg>
      <pc:sldChg chg="del">
        <pc:chgData name="Augusto Gillio" userId="7aa79357-7b5e-445e-b1b1-06f9693f88fb" providerId="ADAL" clId="{DE342B0A-8B35-4963-85D3-4B76BDB825A4}" dt="2025-01-19T15:09:03.472" v="31" actId="2696"/>
        <pc:sldMkLst>
          <pc:docMk/>
          <pc:sldMk cId="3034447753" sldId="316"/>
        </pc:sldMkLst>
      </pc:sldChg>
      <pc:sldChg chg="del">
        <pc:chgData name="Augusto Gillio" userId="7aa79357-7b5e-445e-b1b1-06f9693f88fb" providerId="ADAL" clId="{DE342B0A-8B35-4963-85D3-4B76BDB825A4}" dt="2025-01-19T15:09:23.419" v="32" actId="2696"/>
        <pc:sldMkLst>
          <pc:docMk/>
          <pc:sldMk cId="866357142" sldId="318"/>
        </pc:sldMkLst>
      </pc:sldChg>
      <pc:sldChg chg="del">
        <pc:chgData name="Augusto Gillio" userId="7aa79357-7b5e-445e-b1b1-06f9693f88fb" providerId="ADAL" clId="{DE342B0A-8B35-4963-85D3-4B76BDB825A4}" dt="2025-01-19T15:09:32.278" v="34" actId="2696"/>
        <pc:sldMkLst>
          <pc:docMk/>
          <pc:sldMk cId="3968850752" sldId="319"/>
        </pc:sldMkLst>
      </pc:sldChg>
      <pc:sldChg chg="del">
        <pc:chgData name="Augusto Gillio" userId="7aa79357-7b5e-445e-b1b1-06f9693f88fb" providerId="ADAL" clId="{DE342B0A-8B35-4963-85D3-4B76BDB825A4}" dt="2025-01-19T15:09:28.785" v="33" actId="2696"/>
        <pc:sldMkLst>
          <pc:docMk/>
          <pc:sldMk cId="1863160537" sldId="320"/>
        </pc:sldMkLst>
      </pc:sldChg>
      <pc:sldChg chg="del">
        <pc:chgData name="Augusto Gillio" userId="7aa79357-7b5e-445e-b1b1-06f9693f88fb" providerId="ADAL" clId="{DE342B0A-8B35-4963-85D3-4B76BDB825A4}" dt="2025-01-19T15:10:16.275" v="45" actId="2696"/>
        <pc:sldMkLst>
          <pc:docMk/>
          <pc:sldMk cId="2036543020" sldId="321"/>
        </pc:sldMkLst>
      </pc:sldChg>
      <pc:sldChg chg="del">
        <pc:chgData name="Augusto Gillio" userId="7aa79357-7b5e-445e-b1b1-06f9693f88fb" providerId="ADAL" clId="{DE342B0A-8B35-4963-85D3-4B76BDB825A4}" dt="2025-01-19T15:09:35.437" v="35" actId="2696"/>
        <pc:sldMkLst>
          <pc:docMk/>
          <pc:sldMk cId="558974965" sldId="32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DFD1D-374C-4112-AC2F-A6836B96719D}" type="datetimeFigureOut">
              <a:rPr lang="sv-SE" smtClean="0"/>
              <a:t>2025-01-27</a:t>
            </a:fld>
            <a:endParaRPr lang="sv-SE"/>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sv-SE"/>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74C7FC-38E4-4826-A946-82201E7A4572}" type="slidenum">
              <a:rPr lang="sv-SE" smtClean="0"/>
              <a:t>‹#›</a:t>
            </a:fld>
            <a:endParaRPr lang="sv-SE"/>
          </a:p>
        </p:txBody>
      </p:sp>
    </p:spTree>
    <p:extLst>
      <p:ext uri="{BB962C8B-B14F-4D97-AF65-F5344CB8AC3E}">
        <p14:creationId xmlns:p14="http://schemas.microsoft.com/office/powerpoint/2010/main" val="835494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ALPINE</a:t>
            </a:r>
          </a:p>
          <a:p>
            <a:r>
              <a:rPr lang="en-CH" dirty="0">
                <a:solidFill>
                  <a:schemeClr val="bg1">
                    <a:lumMod val="50000"/>
                  </a:schemeClr>
                </a:solidFill>
              </a:rPr>
              <a:t>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222.6.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222.6.1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 table size approx.(2mX0,75m) </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- 2X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a:t>
            </a:r>
            <a:r>
              <a:rPr lang="en-CH" sz="1600" dirty="0">
                <a:solidFill>
                  <a:schemeClr val="tx2"/>
                </a:solidFill>
                <a:ea typeface="Arial" panose="020B0604020202020204" pitchFamily="34" charset="0"/>
              </a:rPr>
              <a:t>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1-2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888432"/>
          </a:xfrm>
        </p:spPr>
        <p:txBody>
          <a:bodyPr/>
          <a:lstStyle/>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 start</a:t>
            </a:r>
            <a:r>
              <a:rPr lang="en-CH" sz="1600" b="0" i="0" u="none" strike="noStrike" baseline="0" dirty="0">
                <a:solidFill>
                  <a:schemeClr val="tx2"/>
                </a:solidFill>
              </a:rPr>
              <a:t> 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endParaRPr lang="en-CH" sz="1600" b="0" i="0" u="none" strike="noStrike" baseline="0" dirty="0">
              <a:solidFill>
                <a:schemeClr val="tx2"/>
              </a:solidFill>
            </a:endParaRPr>
          </a:p>
          <a:p>
            <a:pPr marL="400050" lvl="1" indent="0">
              <a:buNone/>
            </a:pPr>
            <a:r>
              <a:rPr lang="en-CH" sz="1600" dirty="0">
                <a:solidFill>
                  <a:schemeClr val="tx2"/>
                </a:solidFill>
              </a:rPr>
              <a:t>- Olympic Games</a:t>
            </a:r>
          </a:p>
          <a:p>
            <a:pPr marL="400050" lvl="1" indent="0">
              <a:buNone/>
            </a:pPr>
            <a:r>
              <a:rPr lang="en-CH" sz="1600" b="0" i="0" u="none" strike="noStrike" baseline="0" dirty="0">
                <a:solidFill>
                  <a:schemeClr val="tx2"/>
                </a:solidFill>
              </a:rPr>
              <a:t>- European Cup</a:t>
            </a:r>
          </a:p>
          <a:p>
            <a:pPr marL="400050" lvl="1" indent="0">
              <a:buNone/>
            </a:pPr>
            <a:r>
              <a:rPr lang="en-CH" sz="1600" dirty="0">
                <a:solidFill>
                  <a:schemeClr val="tx2"/>
                </a:solidFill>
              </a:rPr>
              <a:t>- Coc Cup</a:t>
            </a:r>
            <a:endParaRPr lang="en-GB" sz="1600" b="0" i="0" u="none" strike="noStrike" baseline="0" dirty="0">
              <a:solidFill>
                <a:schemeClr val="tx2"/>
              </a:solidFill>
            </a:endParaRPr>
          </a:p>
          <a:p>
            <a:pPr marL="400050" lvl="1" indent="0">
              <a:buNone/>
            </a:pPr>
            <a:r>
              <a:rPr lang="en-US" sz="1600" b="0" i="0" u="none" strike="noStrike" baseline="0" dirty="0">
                <a:solidFill>
                  <a:schemeClr val="tx2"/>
                </a:solidFill>
              </a:rPr>
              <a:t>–</a:t>
            </a:r>
            <a:r>
              <a:rPr lang="en-CH" sz="1600" b="0" i="0" u="none" strike="noStrike" baseline="0" dirty="0">
                <a:solidFill>
                  <a:schemeClr val="tx2"/>
                </a:solidFill>
              </a:rPr>
              <a:t> </a:t>
            </a:r>
            <a:r>
              <a:rPr lang="en-US" sz="1600" b="0" i="0" u="none" strike="noStrike" baseline="0" dirty="0">
                <a:solidFill>
                  <a:schemeClr val="tx2"/>
                </a:solidFill>
              </a:rPr>
              <a:t>Other major events such as FIS Junior World Ski Championships</a:t>
            </a:r>
            <a:r>
              <a:rPr lang="en-CH" sz="1600" b="0" i="0" u="none" strike="noStrike" baseline="0" dirty="0">
                <a:solidFill>
                  <a:schemeClr val="tx2"/>
                </a:solidFill>
              </a:rPr>
              <a:t>    </a:t>
            </a: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1275606"/>
            <a:ext cx="8229600" cy="3096344"/>
          </a:xfrm>
        </p:spPr>
        <p:txBody>
          <a:bodyPr/>
          <a:lstStyle/>
          <a:p>
            <a:r>
              <a:rPr lang="cs-CZ" sz="1600" dirty="0">
                <a:solidFill>
                  <a:schemeClr val="tx2"/>
                </a:solidFill>
                <a:effectLst/>
                <a:ea typeface="Calibri" panose="020F0502020204030204" pitchFamily="34" charset="0"/>
              </a:rPr>
              <a:t>FIS has agreed, like the IBU, to ban the use of fluorine waxes</a:t>
            </a:r>
            <a:r>
              <a:rPr lang="sv-SE" sz="1600" dirty="0">
                <a:solidFill>
                  <a:schemeClr val="tx2"/>
                </a:solidFill>
                <a:ea typeface="Calibri" panose="020F0502020204030204" pitchFamily="34" charset="0"/>
              </a:rPr>
              <a:t> in </a:t>
            </a:r>
            <a:r>
              <a:rPr lang="cs-CZ" sz="1600" dirty="0">
                <a:solidFill>
                  <a:schemeClr val="tx2"/>
                </a:solidFill>
                <a:effectLst/>
                <a:ea typeface="Calibri" panose="020F0502020204030204" pitchFamily="34" charset="0"/>
              </a:rPr>
              <a:t>FIS competitions. Where and how the FIS will control is entirely its decision.</a:t>
            </a:r>
            <a:endParaRPr lang="en-CH" sz="1600" dirty="0">
              <a:solidFill>
                <a:schemeClr val="tx2"/>
              </a:solidFill>
              <a:effectLst/>
              <a:ea typeface="Calibri" panose="020F0502020204030204" pitchFamily="34" charset="0"/>
            </a:endParaRPr>
          </a:p>
          <a:p>
            <a:pPr marL="0" indent="0">
              <a:buNone/>
            </a:pPr>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sv-SE"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1DF8-155D-1E10-1D5A-F4DC159C8D11}"/>
              </a:ext>
            </a:extLst>
          </p:cNvPr>
          <p:cNvSpPr>
            <a:spLocks noGrp="1"/>
          </p:cNvSpPr>
          <p:nvPr>
            <p:ph type="title"/>
          </p:nvPr>
        </p:nvSpPr>
        <p:spPr>
          <a:xfrm>
            <a:off x="539552" y="555526"/>
            <a:ext cx="8229600" cy="569218"/>
          </a:xfrm>
        </p:spPr>
        <p:txBody>
          <a:bodyPr/>
          <a:lstStyle/>
          <a:p>
            <a:r>
              <a:rPr lang="en-CH" sz="2000" dirty="0">
                <a:solidFill>
                  <a:schemeClr val="tx2"/>
                </a:solidFill>
              </a:rPr>
              <a:t>Testing Procedure After Competition</a:t>
            </a:r>
          </a:p>
        </p:txBody>
      </p:sp>
      <p:sp>
        <p:nvSpPr>
          <p:cNvPr id="3" name="Content Placeholder 2">
            <a:extLst>
              <a:ext uri="{FF2B5EF4-FFF2-40B4-BE49-F238E27FC236}">
                <a16:creationId xmlns:a16="http://schemas.microsoft.com/office/drawing/2014/main" id="{D239877B-B709-25C4-DC27-20D81A9FC4A5}"/>
              </a:ext>
            </a:extLst>
          </p:cNvPr>
          <p:cNvSpPr>
            <a:spLocks noGrp="1"/>
          </p:cNvSpPr>
          <p:nvPr>
            <p:ph idx="1"/>
          </p:nvPr>
        </p:nvSpPr>
        <p:spPr>
          <a:xfrm>
            <a:off x="323528" y="1124744"/>
            <a:ext cx="8229600" cy="3895278"/>
          </a:xfrm>
        </p:spPr>
        <p:txBody>
          <a:bodyPr/>
          <a:lstStyle/>
          <a:p>
            <a:pPr algn="l">
              <a:buAutoNum type="arabicPeriod"/>
            </a:pPr>
            <a:r>
              <a:rPr lang="en-US" sz="1600" b="0" i="0" u="none" strike="noStrike" baseline="0" dirty="0">
                <a:solidFill>
                  <a:schemeClr val="tx2"/>
                </a:solidFill>
              </a:rPr>
              <a:t>Ski</a:t>
            </a:r>
            <a:r>
              <a:rPr lang="en-CH" sz="1600" b="0" i="0" u="none" strike="noStrike" baseline="0" dirty="0">
                <a:solidFill>
                  <a:schemeClr val="tx2"/>
                </a:solidFill>
              </a:rPr>
              <a:t>s</a:t>
            </a:r>
            <a:r>
              <a:rPr lang="en-US" sz="1600" b="0" i="0" u="none" strike="noStrike" baseline="0" dirty="0">
                <a:solidFill>
                  <a:schemeClr val="tx2"/>
                </a:solidFill>
              </a:rPr>
              <a:t> delivered to the</a:t>
            </a:r>
            <a:r>
              <a:rPr lang="en-CH" sz="1600" b="0" i="0" u="none" strike="noStrike" baseline="0" dirty="0">
                <a:solidFill>
                  <a:schemeClr val="tx2"/>
                </a:solidFill>
              </a:rPr>
              <a:t> Fluor </a:t>
            </a:r>
            <a:r>
              <a:rPr lang="en-CH" sz="1600" dirty="0">
                <a:solidFill>
                  <a:schemeClr val="tx2"/>
                </a:solidFill>
              </a:rPr>
              <a:t>T</a:t>
            </a:r>
            <a:r>
              <a:rPr lang="en-US" sz="1600" b="0" i="0" u="none" strike="noStrike" baseline="0" dirty="0">
                <a:solidFill>
                  <a:schemeClr val="tx2"/>
                </a:solidFill>
              </a:rPr>
              <a:t>est </a:t>
            </a:r>
            <a:r>
              <a:rPr lang="en-CH" sz="1600" dirty="0">
                <a:solidFill>
                  <a:schemeClr val="tx2"/>
                </a:solidFill>
              </a:rPr>
              <a:t>A</a:t>
            </a:r>
            <a:r>
              <a:rPr lang="en-US" sz="1600" b="0" i="0" u="none" strike="noStrike" baseline="0" dirty="0">
                <a:solidFill>
                  <a:schemeClr val="tx2"/>
                </a:solidFill>
              </a:rPr>
              <a:t>rea</a:t>
            </a:r>
            <a:endParaRPr lang="en-CH" sz="1600" b="0" i="0" u="none" strike="noStrike" baseline="0" dirty="0">
              <a:solidFill>
                <a:schemeClr val="tx2"/>
              </a:solidFill>
            </a:endParaRPr>
          </a:p>
          <a:p>
            <a:pPr algn="l">
              <a:buAutoNum type="arabicPeriod"/>
            </a:pPr>
            <a:endParaRPr lang="en-US" sz="1600" b="0" i="0" u="none" strike="noStrike" baseline="0" dirty="0">
              <a:solidFill>
                <a:schemeClr val="tx2"/>
              </a:solidFill>
            </a:endParaRPr>
          </a:p>
          <a:p>
            <a:pPr marL="266700" indent="-266700" algn="l">
              <a:buNone/>
            </a:pPr>
            <a:r>
              <a:rPr lang="en-US" sz="1600" b="0" i="0" u="none" strike="noStrike" baseline="0" dirty="0">
                <a:solidFill>
                  <a:schemeClr val="tx2"/>
                </a:solidFill>
              </a:rPr>
              <a:t>2. The athlete personally put the ski</a:t>
            </a:r>
            <a:r>
              <a:rPr lang="en-CH" sz="1600" b="0" i="0" u="none" strike="noStrike" baseline="0" dirty="0">
                <a:solidFill>
                  <a:schemeClr val="tx2"/>
                </a:solidFill>
              </a:rPr>
              <a:t>s</a:t>
            </a:r>
            <a:r>
              <a:rPr lang="en-US" sz="1600" b="0" i="0" u="none" strike="noStrike" baseline="0" dirty="0">
                <a:solidFill>
                  <a:schemeClr val="tx2"/>
                </a:solidFill>
              </a:rPr>
              <a:t> in the designated rack of the Fluor</a:t>
            </a:r>
            <a:r>
              <a:rPr lang="en-CH" sz="1600" dirty="0">
                <a:solidFill>
                  <a:schemeClr val="tx2"/>
                </a:solidFill>
              </a:rPr>
              <a:t> Equipment </a:t>
            </a:r>
            <a:r>
              <a:rPr lang="en-US" sz="1600" b="0" i="0" u="none" strike="noStrike" baseline="0" dirty="0">
                <a:solidFill>
                  <a:schemeClr val="tx2"/>
                </a:solidFill>
              </a:rPr>
              <a:t>Controller.</a:t>
            </a:r>
            <a:endParaRPr lang="en-CH" sz="1600" b="0" i="0" u="none" strike="noStrike" baseline="0" dirty="0">
              <a:solidFill>
                <a:schemeClr val="tx2"/>
              </a:solidFill>
            </a:endParaRPr>
          </a:p>
          <a:p>
            <a:pPr marL="266700" indent="-266700" algn="l">
              <a:buNone/>
            </a:pPr>
            <a:endParaRPr lang="en-US" sz="1600" b="0" i="0" u="none" strike="noStrike" baseline="0" dirty="0">
              <a:solidFill>
                <a:schemeClr val="tx2"/>
              </a:solidFill>
            </a:endParaRPr>
          </a:p>
          <a:p>
            <a:pPr marL="0" indent="0" algn="l">
              <a:buNone/>
            </a:pPr>
            <a:r>
              <a:rPr lang="en-CH" sz="1600" dirty="0">
                <a:solidFill>
                  <a:schemeClr val="tx2"/>
                </a:solidFill>
              </a:rPr>
              <a:t>3</a:t>
            </a:r>
            <a:r>
              <a:rPr lang="en-US" sz="1600" b="0" i="0" u="none" strike="noStrike" baseline="0" dirty="0">
                <a:solidFill>
                  <a:schemeClr val="tx2"/>
                </a:solidFill>
              </a:rPr>
              <a:t>. Ski</a:t>
            </a:r>
            <a:r>
              <a:rPr lang="en-CH" sz="1600" b="0" i="0" u="none" strike="noStrike" baseline="0" dirty="0">
                <a:solidFill>
                  <a:schemeClr val="tx2"/>
                </a:solidFill>
              </a:rPr>
              <a:t>s</a:t>
            </a:r>
            <a:r>
              <a:rPr lang="en-US" sz="1600" b="0" i="0" u="none" strike="noStrike" baseline="0" dirty="0">
                <a:solidFill>
                  <a:schemeClr val="tx2"/>
                </a:solidFill>
              </a:rPr>
              <a:t> are tested (tent</a:t>
            </a:r>
            <a:r>
              <a:rPr lang="en-CH" sz="1600" dirty="0">
                <a:solidFill>
                  <a:schemeClr val="tx2"/>
                </a:solidFill>
              </a:rPr>
              <a:t>/container)</a:t>
            </a:r>
            <a:r>
              <a:rPr lang="en-US" sz="1600" b="0" i="0" u="none" strike="noStrike" baseline="0" dirty="0">
                <a:solidFill>
                  <a:schemeClr val="tx2"/>
                </a:solidFill>
              </a:rPr>
              <a:t>.</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CH" sz="1600" dirty="0">
                <a:solidFill>
                  <a:schemeClr val="tx2"/>
                </a:solidFill>
              </a:rPr>
              <a:t>4</a:t>
            </a:r>
            <a:r>
              <a:rPr lang="en-US" sz="1600" b="0" i="0" u="none" strike="noStrike" baseline="0" dirty="0">
                <a:solidFill>
                  <a:schemeClr val="tx2"/>
                </a:solidFill>
              </a:rPr>
              <a:t>. All data collected will be register in a data base by FIS.</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266700" indent="-266700" algn="l">
              <a:buNone/>
            </a:pPr>
            <a:r>
              <a:rPr lang="en-CH" sz="1600" dirty="0">
                <a:solidFill>
                  <a:schemeClr val="tx2"/>
                </a:solidFill>
              </a:rPr>
              <a:t>5</a:t>
            </a:r>
            <a:r>
              <a:rPr lang="en-US" sz="1600" b="0" i="0" u="none" strike="noStrike" baseline="0" dirty="0">
                <a:solidFill>
                  <a:schemeClr val="tx2"/>
                </a:solidFill>
              </a:rPr>
              <a:t>. After the ski</a:t>
            </a:r>
            <a:r>
              <a:rPr lang="en-CH" sz="1600" b="0" i="0" u="none" strike="noStrike" baseline="0" dirty="0">
                <a:solidFill>
                  <a:schemeClr val="tx2"/>
                </a:solidFill>
              </a:rPr>
              <a:t>s</a:t>
            </a:r>
            <a:r>
              <a:rPr lang="en-US" sz="1600" b="0" i="0" u="none" strike="noStrike" baseline="0" dirty="0">
                <a:solidFill>
                  <a:schemeClr val="tx2"/>
                </a:solidFill>
              </a:rPr>
              <a:t> have been tested, they will be placed in the designated rack and can be collect</a:t>
            </a:r>
            <a:r>
              <a:rPr lang="en-CH" sz="1600" b="0" i="0" u="none" strike="noStrike" baseline="0" dirty="0">
                <a:solidFill>
                  <a:schemeClr val="tx2"/>
                </a:solidFill>
              </a:rPr>
              <a:t> </a:t>
            </a:r>
            <a:r>
              <a:rPr lang="en-GB" sz="1600" b="0" i="0" u="none" strike="noStrike" baseline="0" dirty="0">
                <a:solidFill>
                  <a:schemeClr val="tx2"/>
                </a:solidFill>
              </a:rPr>
              <a:t>by athlete</a:t>
            </a:r>
            <a:r>
              <a:rPr lang="en-CH" sz="1600" b="0" i="0" u="none" strike="noStrike" baseline="0" dirty="0">
                <a:solidFill>
                  <a:schemeClr val="tx2"/>
                </a:solidFill>
              </a:rPr>
              <a:t>s</a:t>
            </a:r>
            <a:r>
              <a:rPr lang="en-GB" sz="1600" b="0" i="0" u="none" strike="noStrike" baseline="0" dirty="0">
                <a:solidFill>
                  <a:schemeClr val="tx2"/>
                </a:solidFill>
              </a:rPr>
              <a:t> or teams.</a:t>
            </a:r>
          </a:p>
          <a:p>
            <a:pPr marL="0" indent="0" algn="l">
              <a:buNone/>
            </a:pPr>
            <a:endParaRPr lang="en-CH" sz="1800" dirty="0"/>
          </a:p>
        </p:txBody>
      </p:sp>
    </p:spTree>
    <p:extLst>
      <p:ext uri="{BB962C8B-B14F-4D97-AF65-F5344CB8AC3E}">
        <p14:creationId xmlns:p14="http://schemas.microsoft.com/office/powerpoint/2010/main" val="228296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r>
              <a:rPr lang="en-CH" sz="2000" b="1" i="0" u="none" strike="noStrike" baseline="0" dirty="0">
                <a:solidFill>
                  <a:srgbClr val="FF0000"/>
                </a:solidFill>
              </a:rPr>
              <a:t>/board</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a:t>
            </a:r>
            <a:r>
              <a:rPr lang="en-CH" sz="1600" b="0" i="0" u="none" strike="noStrike" baseline="0" dirty="0">
                <a:solidFill>
                  <a:schemeClr val="tx2"/>
                </a:solidFill>
              </a:rPr>
              <a:t>/board</a:t>
            </a:r>
            <a:r>
              <a:rPr lang="en-US" sz="1600" b="0" i="0" u="none" strike="noStrike" baseline="0" dirty="0">
                <a:solidFill>
                  <a:schemeClr val="tx2"/>
                </a:solidFill>
              </a:rPr>
              <a:t>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s/boards</a:t>
            </a:r>
            <a:r>
              <a:rPr lang="en-US" sz="1600" b="0" i="0" u="none" strike="noStrike" baseline="0" dirty="0">
                <a:solidFill>
                  <a:schemeClr val="tx2"/>
                </a:solidFill>
              </a:rPr>
              <a:t>.</a:t>
            </a: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CH" sz="1600" dirty="0">
                <a:solidFill>
                  <a:schemeClr val="tx2"/>
                </a:solidFill>
              </a:rPr>
              <a:t>lead to the athlete’s disqualification</a:t>
            </a:r>
            <a:r>
              <a:rPr lang="en-US" sz="1600" b="0" i="0" u="none" strike="noStrike" baseline="0" dirty="0">
                <a:solidFill>
                  <a:schemeClr val="tx2"/>
                </a:solidFill>
              </a:rPr>
              <a:t>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a:t>
            </a:r>
            <a:r>
              <a:rPr lang="en-CH" sz="1600" b="0" i="0" u="none" strike="noStrike" baseline="0" dirty="0">
                <a:solidFill>
                  <a:schemeClr val="tx2"/>
                </a:solidFill>
              </a:rPr>
              <a:t>/board</a:t>
            </a:r>
            <a:r>
              <a:rPr lang="en-US" sz="1600" b="0" i="0" u="none" strike="noStrike" baseline="0" dirty="0">
                <a:solidFill>
                  <a:schemeClr val="tx2"/>
                </a:solidFill>
              </a:rPr>
              <a:t>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4209393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p:txBody>
          <a:bodyPr/>
          <a:lstStyle/>
          <a:p>
            <a:pPr marL="0" indent="0" algn="l">
              <a:buNone/>
            </a:pPr>
            <a:r>
              <a:rPr lang="en-GB" sz="1800" b="0" i="0" u="none" strike="noStrike" baseline="0" dirty="0">
                <a:solidFill>
                  <a:schemeClr val="tx2"/>
                </a:solidFill>
              </a:rPr>
              <a:t> </a:t>
            </a: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endParaRPr lang="en-CH" sz="1800" b="1" dirty="0">
              <a:solidFill>
                <a:schemeClr val="tx2"/>
              </a:solidFill>
            </a:endParaRPr>
          </a:p>
          <a:p>
            <a:pPr marL="0" lvl="0" indent="0">
              <a:lnSpc>
                <a:spcPct val="106000"/>
              </a:lnSpc>
              <a:spcAft>
                <a:spcPts val="800"/>
              </a:spcAft>
              <a:buNone/>
            </a:pPr>
            <a:r>
              <a:rPr lang="en-CH" sz="1800" dirty="0">
                <a:solidFill>
                  <a:schemeClr val="tx2"/>
                </a:solidFill>
              </a:rPr>
              <a:t>-</a:t>
            </a:r>
            <a:r>
              <a:rPr lang="en-CH" sz="18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3858884531"/>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5E90A99F-81E0-429B-BFDA-C0D62E315A28}"/>
</file>

<file path=customXml/itemProps2.xml><?xml version="1.0" encoding="utf-8"?>
<ds:datastoreItem xmlns:ds="http://schemas.openxmlformats.org/officeDocument/2006/customXml" ds:itemID="{471D9400-6A38-430D-AFD6-3EBD6D9D734D}"/>
</file>

<file path=customXml/itemProps3.xml><?xml version="1.0" encoding="utf-8"?>
<ds:datastoreItem xmlns:ds="http://schemas.openxmlformats.org/officeDocument/2006/customXml" ds:itemID="{003374F7-CCF3-4A2F-86B0-ECE127DFAC6C}"/>
</file>

<file path=docProps/app.xml><?xml version="1.0" encoding="utf-8"?>
<Properties xmlns="http://schemas.openxmlformats.org/officeDocument/2006/extended-properties" xmlns:vt="http://schemas.openxmlformats.org/officeDocument/2006/docPropsVTypes">
  <Template>FIS Powerpoint Template 16 by 9</Template>
  <TotalTime>9352</TotalTime>
  <Words>1007</Words>
  <Application>Microsoft Office PowerPoint</Application>
  <PresentationFormat>On-screen Show (16:9)</PresentationFormat>
  <Paragraphs>111</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FIS Powerpoint Template 16 by 9</vt:lpstr>
      <vt:lpstr>Fluor ban implementation</vt:lpstr>
      <vt:lpstr>PowerPoint Presentation</vt:lpstr>
      <vt:lpstr>PowerPoint Presentation</vt:lpstr>
      <vt:lpstr>Testing Procedure After Competition</vt:lpstr>
      <vt:lpstr>Red ski/board</vt:lpstr>
      <vt:lpstr>ICR</vt:lpstr>
      <vt:lpstr>Procedure and summarizing the result</vt:lpstr>
      <vt:lpstr>Green/Red  Ski</vt:lpstr>
      <vt:lpstr>Sanctions</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56</cp:revision>
  <dcterms:created xsi:type="dcterms:W3CDTF">2022-09-22T11:37:46Z</dcterms:created>
  <dcterms:modified xsi:type="dcterms:W3CDTF">2025-01-27T17:39:45Z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