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21"/>
  </p:notesMasterIdLst>
  <p:handoutMasterIdLst>
    <p:handoutMasterId r:id="rId22"/>
  </p:handoutMasterIdLst>
  <p:sldIdLst>
    <p:sldId id="257" r:id="rId3"/>
    <p:sldId id="285" r:id="rId4"/>
    <p:sldId id="297" r:id="rId5"/>
    <p:sldId id="294" r:id="rId6"/>
    <p:sldId id="1028" r:id="rId7"/>
    <p:sldId id="287" r:id="rId8"/>
    <p:sldId id="288" r:id="rId9"/>
    <p:sldId id="277" r:id="rId10"/>
    <p:sldId id="1029" r:id="rId11"/>
    <p:sldId id="1027" r:id="rId12"/>
    <p:sldId id="278" r:id="rId13"/>
    <p:sldId id="296" r:id="rId14"/>
    <p:sldId id="317" r:id="rId15"/>
    <p:sldId id="291" r:id="rId16"/>
    <p:sldId id="292" r:id="rId17"/>
    <p:sldId id="295" r:id="rId18"/>
    <p:sldId id="269" r:id="rId19"/>
    <p:sldId id="1030"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E84D35-2430-4750-A804-D9241921D85A}" v="2" dt="2025-01-27T17:29:07.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32"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gusto Gillio" userId="7aa79357-7b5e-445e-b1b1-06f9693f88fb" providerId="ADAL" clId="{B8E199BE-5A2F-44D2-B94A-75B777E38248}"/>
    <pc:docChg chg="modSld">
      <pc:chgData name="Augusto Gillio" userId="7aa79357-7b5e-445e-b1b1-06f9693f88fb" providerId="ADAL" clId="{B8E199BE-5A2F-44D2-B94A-75B777E38248}" dt="2025-01-27T17:37:36.419" v="105" actId="20577"/>
      <pc:docMkLst>
        <pc:docMk/>
      </pc:docMkLst>
      <pc:sldChg chg="modSp mod">
        <pc:chgData name="Augusto Gillio" userId="7aa79357-7b5e-445e-b1b1-06f9693f88fb" providerId="ADAL" clId="{B8E199BE-5A2F-44D2-B94A-75B777E38248}" dt="2025-01-27T17:36:03.760" v="30" actId="20577"/>
        <pc:sldMkLst>
          <pc:docMk/>
          <pc:sldMk cId="1413222490" sldId="294"/>
        </pc:sldMkLst>
        <pc:spChg chg="mod">
          <ac:chgData name="Augusto Gillio" userId="7aa79357-7b5e-445e-b1b1-06f9693f88fb" providerId="ADAL" clId="{B8E199BE-5A2F-44D2-B94A-75B777E38248}" dt="2025-01-27T17:36:03.760" v="30" actId="20577"/>
          <ac:spMkLst>
            <pc:docMk/>
            <pc:sldMk cId="1413222490" sldId="294"/>
            <ac:spMk id="2" creationId="{DF02AF02-ACD9-1565-0F3E-5040216C225D}"/>
          </ac:spMkLst>
        </pc:spChg>
        <pc:spChg chg="mod">
          <ac:chgData name="Augusto Gillio" userId="7aa79357-7b5e-445e-b1b1-06f9693f88fb" providerId="ADAL" clId="{B8E199BE-5A2F-44D2-B94A-75B777E38248}" dt="2025-01-27T17:35:36.951" v="13" actId="20577"/>
          <ac:spMkLst>
            <pc:docMk/>
            <pc:sldMk cId="1413222490" sldId="294"/>
            <ac:spMk id="3" creationId="{2EABF940-D752-7F25-8C73-970538734707}"/>
          </ac:spMkLst>
        </pc:spChg>
      </pc:sldChg>
      <pc:sldChg chg="modSp mod">
        <pc:chgData name="Augusto Gillio" userId="7aa79357-7b5e-445e-b1b1-06f9693f88fb" providerId="ADAL" clId="{B8E199BE-5A2F-44D2-B94A-75B777E38248}" dt="2025-01-27T17:37:36.419" v="105" actId="20577"/>
        <pc:sldMkLst>
          <pc:docMk/>
          <pc:sldMk cId="4229733684" sldId="1028"/>
        </pc:sldMkLst>
        <pc:spChg chg="mod">
          <ac:chgData name="Augusto Gillio" userId="7aa79357-7b5e-445e-b1b1-06f9693f88fb" providerId="ADAL" clId="{B8E199BE-5A2F-44D2-B94A-75B777E38248}" dt="2025-01-27T17:36:14.526" v="47" actId="20577"/>
          <ac:spMkLst>
            <pc:docMk/>
            <pc:sldMk cId="4229733684" sldId="1028"/>
            <ac:spMk id="2" creationId="{FB88C77F-29A0-0D9A-FC60-D9BE4CE691D2}"/>
          </ac:spMkLst>
        </pc:spChg>
        <pc:spChg chg="mod">
          <ac:chgData name="Augusto Gillio" userId="7aa79357-7b5e-445e-b1b1-06f9693f88fb" providerId="ADAL" clId="{B8E199BE-5A2F-44D2-B94A-75B777E38248}" dt="2025-01-27T17:37:36.419" v="105" actId="20577"/>
          <ac:spMkLst>
            <pc:docMk/>
            <pc:sldMk cId="4229733684" sldId="1028"/>
            <ac:spMk id="3" creationId="{16142A5A-7CA0-547B-9D88-6DE1E231016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36F5FA-11F9-4648-B5CB-CB6B171E59C2}" type="datetimeFigureOut">
              <a:rPr lang="en-CH" smtClean="0"/>
              <a:t>27/01/2025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7EECC3-102E-4338-AA80-FF397B6B0784}" type="slidenum">
              <a:rPr lang="en-CH" smtClean="0"/>
              <a:t>‹#›</a:t>
            </a:fld>
            <a:endParaRPr lang="en-CH"/>
          </a:p>
        </p:txBody>
      </p:sp>
    </p:spTree>
    <p:extLst>
      <p:ext uri="{BB962C8B-B14F-4D97-AF65-F5344CB8AC3E}">
        <p14:creationId xmlns:p14="http://schemas.microsoft.com/office/powerpoint/2010/main" val="1219086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vl1pPr>
          </a:lstStyle>
          <a:p>
            <a:r>
              <a:rPr lang="en-GB"/>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34336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vl1pPr>
          </a:lstStyle>
          <a:p>
            <a:r>
              <a:rPr lang="en-GB"/>
              <a:t>Click to edit Master title style</a:t>
            </a:r>
            <a:endParaRPr lang="en-GB" dirty="0"/>
          </a:p>
        </p:txBody>
      </p:sp>
      <p:sp>
        <p:nvSpPr>
          <p:cNvPr id="3" name="Content Placeholder 2"/>
          <p:cNvSpPr>
            <a:spLocks noGrp="1"/>
          </p:cNvSpPr>
          <p:nvPr>
            <p:ph idx="1"/>
          </p:nvPr>
        </p:nvSpPr>
        <p:spPr>
          <a:xfrm>
            <a:off x="457200" y="1419622"/>
            <a:ext cx="8229600" cy="3175000"/>
          </a:xfrm>
          <a:prstGeom prst="rect">
            <a:avLst/>
          </a:prstGeom>
        </p:spPr>
        <p:txBody>
          <a:bodyPr/>
          <a:lstStyle>
            <a:lvl1pPr>
              <a:defRPr sz="2000"/>
            </a:lvl1pPr>
            <a:lvl2pPr>
              <a:defRPr sz="2000"/>
            </a:lvl2pPr>
            <a:lvl3pPr>
              <a:defRPr sz="2000"/>
            </a:lvl3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30587071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72348187"/>
      </p:ext>
    </p:extLst>
  </p:cSld>
  <p:clrMap bg1="lt1" tx1="dk1" bg2="lt2" tx2="dk2" accent1="accent1" accent2="accent2" accent3="accent3" accent4="accent4" accent5="accent5" accent6="accent6" hlink="hlink" folHlink="folHlink"/>
  <p:sldLayoutIdLst>
    <p:sldLayoutId id="2147483652" r:id="rId1"/>
    <p:sldLayoutId id="2147483653"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SX-SBX-SB</a:t>
            </a:r>
          </a:p>
          <a:p>
            <a:r>
              <a:rPr lang="en-CH" dirty="0">
                <a:solidFill>
                  <a:schemeClr val="bg1">
                    <a:lumMod val="50000"/>
                  </a:schemeClr>
                </a:solidFill>
              </a:rPr>
              <a:t>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r>
              <a:rPr lang="en-CH" dirty="0"/>
              <a:t>/Board</a:t>
            </a:r>
            <a:endParaRPr lang="en-GB" dirty="0"/>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 </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p:txBody>
          <a:bodyPr/>
          <a:lstStyle/>
          <a:p>
            <a:pPr marL="0" indent="0" algn="l">
              <a:buNone/>
            </a:pPr>
            <a:r>
              <a:rPr lang="en-GB" sz="1800" b="0" i="0" u="none" strike="noStrike" baseline="0" dirty="0">
                <a:solidFill>
                  <a:schemeClr val="tx2"/>
                </a:solidFill>
              </a:rPr>
              <a:t> </a:t>
            </a:r>
            <a:r>
              <a:rPr lang="en-GB" sz="1800" b="1" i="0" u="none" strike="noStrike" baseline="0" dirty="0">
                <a:solidFill>
                  <a:schemeClr val="tx2"/>
                </a:solidFill>
              </a:rPr>
              <a:t>After the finish</a:t>
            </a:r>
            <a:endParaRPr lang="en-CH" sz="1800" b="1" i="0" u="none" strike="noStrike" baseline="0" dirty="0">
              <a:solidFill>
                <a:schemeClr val="tx2"/>
              </a:solidFill>
            </a:endParaRPr>
          </a:p>
          <a:p>
            <a:pPr marL="0" lvl="0" indent="0">
              <a:lnSpc>
                <a:spcPct val="106000"/>
              </a:lnSpc>
              <a:spcAft>
                <a:spcPts val="800"/>
              </a:spcAft>
              <a:buNone/>
            </a:pPr>
            <a:endParaRPr lang="en-CH" sz="1800" b="1" dirty="0">
              <a:solidFill>
                <a:schemeClr val="tx2"/>
              </a:solidFill>
            </a:endParaRPr>
          </a:p>
          <a:p>
            <a:pPr marL="0" lvl="0" indent="0">
              <a:lnSpc>
                <a:spcPct val="106000"/>
              </a:lnSpc>
              <a:spcAft>
                <a:spcPts val="800"/>
              </a:spcAft>
              <a:buNone/>
            </a:pPr>
            <a:r>
              <a:rPr lang="en-CH" sz="1800" dirty="0">
                <a:solidFill>
                  <a:schemeClr val="tx2"/>
                </a:solidFill>
              </a:rPr>
              <a:t>-</a:t>
            </a:r>
            <a:r>
              <a:rPr lang="en-CH" sz="1800" b="1" i="0" u="none" strike="noStrike" baseline="0" dirty="0">
                <a:solidFill>
                  <a:schemeClr val="tx2"/>
                </a:solidFill>
              </a:rPr>
              <a:t>    </a:t>
            </a:r>
            <a:r>
              <a:rPr lang="en-CH" sz="1600" b="0" i="0" u="none" strike="noStrike" baseline="0" dirty="0">
                <a:solidFill>
                  <a:schemeClr val="tx2"/>
                </a:solidFill>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a typeface="Calibri" panose="020F0502020204030204" pitchFamily="34" charset="0"/>
            </a:endParaRPr>
          </a:p>
          <a:p>
            <a:pPr marL="446088" indent="-339725">
              <a:buNone/>
              <a:tabLst>
                <a:tab pos="361950" algn="l"/>
              </a:tabLst>
            </a:pPr>
            <a:r>
              <a:rPr lang="en-CH" sz="1600" dirty="0">
                <a:solidFill>
                  <a:schemeClr val="tx2"/>
                </a:solidFill>
                <a:ea typeface="Calibri" panose="020F0502020204030204" pitchFamily="34" charset="0"/>
              </a:rPr>
              <a:t>-</a:t>
            </a: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a:t>
            </a:r>
            <a:endParaRPr lang="en-CH" sz="1600" dirty="0">
              <a:solidFill>
                <a:schemeClr val="tx2"/>
              </a:solidFill>
              <a:effectLst/>
              <a:latin typeface="Arial" panose="020B0604020202020204" pitchFamily="34" charset="0"/>
              <a:ea typeface="Calibri" panose="020F0502020204030204" pitchFamily="34" charset="0"/>
            </a:endParaRPr>
          </a:p>
          <a:p>
            <a:pPr marL="449580"/>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3858884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.6.1 ("At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a:t>
            </a:r>
            <a:r>
              <a:rPr lang="de-DE" altLang="sv-SE" sz="1200" dirty="0" err="1">
                <a:solidFill>
                  <a:schemeClr val="bg1">
                    <a:lumMod val="50000"/>
                  </a:schemeClr>
                </a:solidFill>
                <a:latin typeface="Arial" panose="020B0604020202020204" pitchFamily="34" charset="0"/>
              </a:rPr>
              <a:t>bending</a:t>
            </a:r>
            <a:endParaRPr lang="de-DE" altLang="sv-SE" sz="1200" dirty="0">
              <a:solidFill>
                <a:schemeClr val="bg1">
                  <a:lumMod val="50000"/>
                </a:schemeClr>
              </a:solidFill>
              <a:latin typeface="Arial" panose="020B0604020202020204" pitchFamily="34" charset="0"/>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600" dirty="0">
                <a:solidFill>
                  <a:schemeClr val="bg1">
                    <a:lumMod val="50000"/>
                  </a:schemeClr>
                </a:solidFill>
                <a:latin typeface="Arial" panose="020B0604020202020204" pitchFamily="34" charset="0"/>
              </a:rPr>
              <a:t>„</a:t>
            </a:r>
            <a:r>
              <a:rPr lang="de-DE" altLang="sv-SE" sz="1200" dirty="0">
                <a:solidFill>
                  <a:schemeClr val="bg1">
                    <a:lumMod val="50000"/>
                  </a:schemeClr>
                </a:solidFill>
                <a:latin typeface="Arial" panose="020B0604020202020204" pitchFamily="34" charset="0"/>
              </a:rPr>
              <a:t>Fingerprint </a:t>
            </a:r>
            <a:r>
              <a:rPr lang="de-DE" altLang="sv-SE" sz="1200" dirty="0" err="1">
                <a:solidFill>
                  <a:schemeClr val="bg1">
                    <a:lumMod val="50000"/>
                  </a:schemeClr>
                </a:solidFill>
                <a:latin typeface="Arial" panose="020B0604020202020204" pitchFamily="34" charset="0"/>
              </a:rPr>
              <a:t>region</a:t>
            </a:r>
            <a:r>
              <a:rPr lang="de-DE" altLang="sv-SE" sz="1200" dirty="0">
                <a:solidFill>
                  <a:schemeClr val="bg1">
                    <a:lumMod val="50000"/>
                  </a:schemeClr>
                </a:solidFill>
                <a:latin typeface="Arial" panose="020B0604020202020204" pitchFamily="34" charset="0"/>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 table size approx.(2mX0,75m) </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- 2X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a:t>
            </a:r>
            <a:r>
              <a:rPr lang="en-CH" sz="1600" dirty="0">
                <a:solidFill>
                  <a:schemeClr val="tx2"/>
                </a:solidFill>
                <a:ea typeface="Arial" panose="020B0604020202020204" pitchFamily="34" charset="0"/>
              </a:rPr>
              <a:t>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1-2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45168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600400"/>
          </a:xfrm>
        </p:spPr>
        <p:txBody>
          <a:bodyPr/>
          <a:lstStyle/>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 </a:t>
            </a:r>
            <a:r>
              <a:rPr lang="en-CH" sz="1600" b="0" i="0" u="none" strike="noStrike" baseline="0" dirty="0">
                <a:solidFill>
                  <a:schemeClr val="tx2"/>
                </a:solidFill>
              </a:rPr>
              <a:t>to</a:t>
            </a:r>
            <a:r>
              <a:rPr lang="en-US" sz="1600" b="0" i="0" u="none" strike="noStrike" baseline="0" dirty="0">
                <a:solidFill>
                  <a:schemeClr val="tx2"/>
                </a:solidFill>
              </a:rPr>
              <a:t> start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a:t>
            </a:r>
            <a:r>
              <a:rPr lang="en-CH" sz="1600" b="0" i="0" u="none" strike="noStrike" baseline="0" dirty="0">
                <a:solidFill>
                  <a:schemeClr val="tx2"/>
                </a:solidFill>
              </a:rPr>
              <a:t>skis/boards</a:t>
            </a:r>
            <a:r>
              <a:rPr lang="en-US" sz="1600" b="0" i="0" u="none" strike="noStrike" baseline="0" dirty="0">
                <a:solidFill>
                  <a:schemeClr val="tx2"/>
                </a:solidFill>
              </a:rPr>
              <a:t>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Championships</a:t>
            </a:r>
            <a:endParaRPr lang="en-CH" sz="1600" b="0" i="0" u="none" strike="noStrike" baseline="0" dirty="0">
              <a:solidFill>
                <a:schemeClr val="tx2"/>
              </a:solidFill>
            </a:endParaRPr>
          </a:p>
          <a:p>
            <a:pPr marL="400050" lvl="1" indent="0">
              <a:buNone/>
            </a:pPr>
            <a:r>
              <a:rPr lang="en-CH" sz="1600" dirty="0">
                <a:solidFill>
                  <a:schemeClr val="tx2"/>
                </a:solidFill>
              </a:rPr>
              <a:t>- Olympic Games</a:t>
            </a:r>
          </a:p>
          <a:p>
            <a:pPr marL="400050" lvl="1" indent="0">
              <a:buNone/>
            </a:pPr>
            <a:r>
              <a:rPr lang="en-CH" sz="1600" dirty="0">
                <a:solidFill>
                  <a:schemeClr val="tx2"/>
                </a:solidFill>
              </a:rPr>
              <a:t>- European Cup</a:t>
            </a:r>
            <a:endParaRPr lang="en-GB" sz="1600" b="0" i="0" u="none" strike="noStrike" baseline="0" dirty="0">
              <a:solidFill>
                <a:schemeClr val="tx2"/>
              </a:solidFill>
            </a:endParaRPr>
          </a:p>
          <a:p>
            <a:pPr marL="400050" lvl="1" indent="0">
              <a:buNone/>
            </a:pPr>
            <a:r>
              <a:rPr lang="en-US" sz="1600" b="0" i="0" u="none" strike="noStrike" baseline="0" dirty="0">
                <a:solidFill>
                  <a:schemeClr val="tx2"/>
                </a:solidFill>
              </a:rPr>
              <a:t>– Other major events such as FIS Junior World Championships</a:t>
            </a:r>
            <a:r>
              <a:rPr lang="en-CH" sz="1600" b="0" i="0" u="none" strike="noStrike" baseline="0" dirty="0">
                <a:solidFill>
                  <a:schemeClr val="tx2"/>
                </a:solidFill>
              </a:rPr>
              <a:t>    </a:t>
            </a: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915566"/>
            <a:ext cx="8229600" cy="3456384"/>
          </a:xfrm>
        </p:spPr>
        <p:txBody>
          <a:bodyPr/>
          <a:lstStyle/>
          <a:p>
            <a:pPr marL="0" indent="0">
              <a:buNone/>
            </a:pPr>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FIS has agreed, like the IBU, to ban the use of fluorine waxes, which is mandatory for FIS competitions. Where and how the FIS will control is entirely its decision.</a:t>
            </a:r>
            <a:endParaRPr lang="en-CH" sz="1600" dirty="0">
              <a:solidFill>
                <a:schemeClr val="tx2"/>
              </a:solidFill>
              <a:effectLst/>
              <a:ea typeface="Calibri" panose="020F0502020204030204" pitchFamily="34" charset="0"/>
            </a:endParaRPr>
          </a:p>
          <a:p>
            <a:pPr marL="0" indent="0">
              <a:buNone/>
            </a:pPr>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6442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2AF02-ACD9-1565-0F3E-5040216C225D}"/>
              </a:ext>
            </a:extLst>
          </p:cNvPr>
          <p:cNvSpPr>
            <a:spLocks noGrp="1"/>
          </p:cNvSpPr>
          <p:nvPr>
            <p:ph type="title"/>
          </p:nvPr>
        </p:nvSpPr>
        <p:spPr>
          <a:xfrm>
            <a:off x="457200" y="627534"/>
            <a:ext cx="8229600" cy="648072"/>
          </a:xfrm>
        </p:spPr>
        <p:txBody>
          <a:bodyPr/>
          <a:lstStyle/>
          <a:p>
            <a:r>
              <a:rPr lang="en-GB" sz="2000" dirty="0">
                <a:solidFill>
                  <a:schemeClr val="tx2"/>
                </a:solidFill>
              </a:rPr>
              <a:t>T</a:t>
            </a:r>
            <a:r>
              <a:rPr lang="en-CH" sz="2000" dirty="0">
                <a:solidFill>
                  <a:schemeClr val="tx2"/>
                </a:solidFill>
              </a:rPr>
              <a:t>esting Procedure </a:t>
            </a:r>
          </a:p>
        </p:txBody>
      </p:sp>
      <p:sp>
        <p:nvSpPr>
          <p:cNvPr id="3" name="Content Placeholder 2">
            <a:extLst>
              <a:ext uri="{FF2B5EF4-FFF2-40B4-BE49-F238E27FC236}">
                <a16:creationId xmlns:a16="http://schemas.microsoft.com/office/drawing/2014/main" id="{2EABF940-D752-7F25-8C73-970538734707}"/>
              </a:ext>
            </a:extLst>
          </p:cNvPr>
          <p:cNvSpPr>
            <a:spLocks noGrp="1"/>
          </p:cNvSpPr>
          <p:nvPr>
            <p:ph idx="1"/>
          </p:nvPr>
        </p:nvSpPr>
        <p:spPr>
          <a:xfrm>
            <a:off x="457200" y="1131590"/>
            <a:ext cx="8229600" cy="3240360"/>
          </a:xfrm>
        </p:spPr>
        <p:txBody>
          <a:bodyPr/>
          <a:lstStyle/>
          <a:p>
            <a:pPr marL="0" indent="0">
              <a:buNone/>
            </a:pPr>
            <a:endParaRPr lang="en-CH" sz="1600" dirty="0">
              <a:solidFill>
                <a:schemeClr val="tx2"/>
              </a:solidFill>
              <a:effectLst/>
              <a:latin typeface="Arial" panose="020B0604020202020204" pitchFamily="34" charset="0"/>
              <a:ea typeface="Calibri" panose="020F0502020204030204" pitchFamily="34" charset="0"/>
            </a:endParaRPr>
          </a:p>
          <a:p>
            <a:pPr marL="358775" lvl="0" indent="-358775">
              <a:lnSpc>
                <a:spcPct val="106000"/>
              </a:lnSpc>
              <a:spcAft>
                <a:spcPts val="800"/>
              </a:spcAft>
            </a:pPr>
            <a:r>
              <a:rPr lang="en-CH" sz="1600" b="1" dirty="0">
                <a:solidFill>
                  <a:schemeClr val="tx2"/>
                </a:solidFill>
                <a:effectLst/>
                <a:latin typeface="Arial" panose="020B0604020202020204" pitchFamily="34" charset="0"/>
                <a:ea typeface="Calibri" panose="020F0502020204030204" pitchFamily="34" charset="0"/>
              </a:rPr>
              <a:t>SX-SBX-SB Alpine</a:t>
            </a:r>
          </a:p>
          <a:p>
            <a:pPr marL="0" lvl="0" indent="0">
              <a:lnSpc>
                <a:spcPct val="106000"/>
              </a:lnSpc>
              <a:spcAft>
                <a:spcPts val="800"/>
              </a:spcAft>
              <a:buNone/>
            </a:pPr>
            <a:r>
              <a:rPr lang="en-CH" sz="1600" b="1" dirty="0">
                <a:solidFill>
                  <a:schemeClr val="tx2"/>
                </a:solidFill>
                <a:ea typeface="Calibri" panose="020F0502020204030204" pitchFamily="34" charset="0"/>
              </a:rPr>
              <a:t>             </a:t>
            </a:r>
            <a:r>
              <a:rPr lang="en-CH" sz="1600" b="1" dirty="0">
                <a:solidFill>
                  <a:schemeClr val="tx2"/>
                </a:solidFill>
                <a:effectLst/>
                <a:latin typeface="Arial" panose="020B0604020202020204" pitchFamily="34" charset="0"/>
                <a:ea typeface="Calibri" panose="020F0502020204030204" pitchFamily="34" charset="0"/>
              </a:rPr>
              <a:t> </a:t>
            </a:r>
            <a:r>
              <a:rPr lang="en-CH" sz="1600" b="1" dirty="0">
                <a:solidFill>
                  <a:schemeClr val="tx2"/>
                </a:solidFill>
                <a:ea typeface="Calibri" panose="020F0502020204030204" pitchFamily="34" charset="0"/>
              </a:rPr>
              <a:t>   </a:t>
            </a:r>
            <a:r>
              <a:rPr lang="en-CH" sz="1600" dirty="0">
                <a:solidFill>
                  <a:schemeClr val="tx2"/>
                </a:solidFill>
                <a:ea typeface="Calibri" panose="020F0502020204030204" pitchFamily="34" charset="0"/>
              </a:rPr>
              <a:t>all</a:t>
            </a:r>
            <a:r>
              <a:rPr lang="en-CH" sz="1600" b="1" dirty="0">
                <a:solidFill>
                  <a:schemeClr val="tx2"/>
                </a:solidFill>
                <a:ea typeface="Calibri" panose="020F0502020204030204" pitchFamily="34" charset="0"/>
              </a:rPr>
              <a:t> </a:t>
            </a:r>
            <a:r>
              <a:rPr lang="en-CH" sz="1600" dirty="0">
                <a:solidFill>
                  <a:schemeClr val="tx2"/>
                </a:solidFill>
                <a:effectLst/>
                <a:latin typeface="Arial" panose="020B0604020202020204" pitchFamily="34" charset="0"/>
                <a:ea typeface="Calibri" panose="020F0502020204030204" pitchFamily="34" charset="0"/>
              </a:rPr>
              <a:t>athletes can/could be tested during </a:t>
            </a:r>
            <a:r>
              <a:rPr lang="en-CH" sz="1600" dirty="0" err="1">
                <a:solidFill>
                  <a:schemeClr val="tx2"/>
                </a:solidFill>
                <a:effectLst/>
                <a:latin typeface="Arial" panose="020B0604020202020204" pitchFamily="34" charset="0"/>
                <a:ea typeface="Calibri" panose="020F0502020204030204" pitchFamily="34" charset="0"/>
              </a:rPr>
              <a:t>qualificatio</a:t>
            </a:r>
            <a:r>
              <a:rPr lang="en-GB" sz="1600" dirty="0">
                <a:solidFill>
                  <a:schemeClr val="tx2"/>
                </a:solidFill>
                <a:effectLst/>
                <a:latin typeface="Arial" panose="020B0604020202020204" pitchFamily="34" charset="0"/>
                <a:ea typeface="Calibri" panose="020F0502020204030204" pitchFamily="34" charset="0"/>
              </a:rPr>
              <a:t>n</a:t>
            </a:r>
            <a:endParaRPr lang="en-CH" sz="1600" dirty="0">
              <a:solidFill>
                <a:schemeClr val="tx2"/>
              </a:solidFill>
              <a:ea typeface="Calibri" panose="020F0502020204030204" pitchFamily="34" charset="0"/>
            </a:endParaRPr>
          </a:p>
          <a:p>
            <a:pPr marL="0" lvl="0" indent="0">
              <a:lnSpc>
                <a:spcPct val="106000"/>
              </a:lnSpc>
              <a:spcAft>
                <a:spcPts val="800"/>
              </a:spcAft>
              <a:buNone/>
            </a:pPr>
            <a:r>
              <a:rPr lang="en-CH" sz="1600" dirty="0">
                <a:solidFill>
                  <a:schemeClr val="tx2"/>
                </a:solidFill>
                <a:ea typeface="Calibri" panose="020F0502020204030204" pitchFamily="34" charset="0"/>
              </a:rPr>
              <a:t>Men       - 5 bibs out of the first 16 starters</a:t>
            </a:r>
          </a:p>
          <a:p>
            <a:pPr marL="0" lvl="0" indent="0">
              <a:lnSpc>
                <a:spcPct val="106000"/>
              </a:lnSpc>
              <a:spcAft>
                <a:spcPts val="800"/>
              </a:spcAft>
              <a:buNone/>
            </a:pPr>
            <a:r>
              <a:rPr lang="en-CH" sz="1600" dirty="0">
                <a:solidFill>
                  <a:schemeClr val="tx2"/>
                </a:solidFill>
                <a:ea typeface="Calibri" panose="020F0502020204030204" pitchFamily="34" charset="0"/>
              </a:rPr>
              <a:t>              -10 bibs out of the rest</a:t>
            </a:r>
          </a:p>
          <a:p>
            <a:pPr marL="0" lvl="0" indent="0">
              <a:lnSpc>
                <a:spcPct val="106000"/>
              </a:lnSpc>
              <a:spcAft>
                <a:spcPts val="800"/>
              </a:spcAft>
              <a:buNone/>
            </a:pPr>
            <a:r>
              <a:rPr lang="en-CH" sz="1600" dirty="0">
                <a:solidFill>
                  <a:schemeClr val="tx2"/>
                </a:solidFill>
                <a:ea typeface="Calibri" panose="020F0502020204030204" pitchFamily="34" charset="0"/>
              </a:rPr>
              <a:t>Ladies    - 5 bibs out of the first 16 starters</a:t>
            </a:r>
          </a:p>
          <a:p>
            <a:pPr marL="0" lvl="0" indent="0">
              <a:lnSpc>
                <a:spcPct val="106000"/>
              </a:lnSpc>
              <a:spcAft>
                <a:spcPts val="800"/>
              </a:spcAft>
              <a:buNone/>
            </a:pPr>
            <a:r>
              <a:rPr lang="en-CH" sz="1600" dirty="0">
                <a:solidFill>
                  <a:schemeClr val="tx2"/>
                </a:solidFill>
                <a:ea typeface="Calibri" panose="020F0502020204030204" pitchFamily="34" charset="0"/>
              </a:rPr>
              <a:t>              - 5 bibs out of the rest</a:t>
            </a:r>
          </a:p>
          <a:p>
            <a:pPr marL="800100" lvl="2"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lvl="1"/>
            <a:endParaRPr lang="en-CH" sz="1600" b="1" dirty="0">
              <a:solidFill>
                <a:schemeClr val="tx2"/>
              </a:solidFill>
            </a:endParaRPr>
          </a:p>
        </p:txBody>
      </p:sp>
    </p:spTree>
    <p:extLst>
      <p:ext uri="{BB962C8B-B14F-4D97-AF65-F5344CB8AC3E}">
        <p14:creationId xmlns:p14="http://schemas.microsoft.com/office/powerpoint/2010/main" val="141322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8C77F-29A0-0D9A-FC60-D9BE4CE691D2}"/>
              </a:ext>
            </a:extLst>
          </p:cNvPr>
          <p:cNvSpPr>
            <a:spLocks noGrp="1"/>
          </p:cNvSpPr>
          <p:nvPr>
            <p:ph type="title"/>
          </p:nvPr>
        </p:nvSpPr>
        <p:spPr/>
        <p:txBody>
          <a:bodyPr/>
          <a:lstStyle/>
          <a:p>
            <a:r>
              <a:rPr lang="en-GB" sz="2000" dirty="0">
                <a:solidFill>
                  <a:schemeClr val="tx2"/>
                </a:solidFill>
              </a:rPr>
              <a:t>T</a:t>
            </a:r>
            <a:r>
              <a:rPr lang="en-CH" sz="2000" dirty="0">
                <a:solidFill>
                  <a:schemeClr val="tx2"/>
                </a:solidFill>
              </a:rPr>
              <a:t>esting Procedure </a:t>
            </a:r>
            <a:endParaRPr lang="en-CH" sz="2000" dirty="0"/>
          </a:p>
        </p:txBody>
      </p:sp>
      <p:sp>
        <p:nvSpPr>
          <p:cNvPr id="3" name="Content Placeholder 2">
            <a:extLst>
              <a:ext uri="{FF2B5EF4-FFF2-40B4-BE49-F238E27FC236}">
                <a16:creationId xmlns:a16="http://schemas.microsoft.com/office/drawing/2014/main" id="{16142A5A-7CA0-547B-9D88-6DE1E2310166}"/>
              </a:ext>
            </a:extLst>
          </p:cNvPr>
          <p:cNvSpPr>
            <a:spLocks noGrp="1"/>
          </p:cNvSpPr>
          <p:nvPr>
            <p:ph idx="1"/>
          </p:nvPr>
        </p:nvSpPr>
        <p:spPr/>
        <p:txBody>
          <a:bodyPr/>
          <a:lstStyle/>
          <a:p>
            <a:pPr marL="808038" lvl="0" indent="0">
              <a:lnSpc>
                <a:spcPct val="106000"/>
              </a:lnSpc>
              <a:spcAft>
                <a:spcPts val="800"/>
              </a:spcAft>
              <a:buNone/>
            </a:pPr>
            <a:endParaRPr lang="en-CH" sz="2000" dirty="0">
              <a:solidFill>
                <a:schemeClr val="tx2"/>
              </a:solidFill>
              <a:effectLst/>
              <a:latin typeface="Arial" panose="020B0604020202020204" pitchFamily="34" charset="0"/>
              <a:ea typeface="Calibri" panose="020F0502020204030204" pitchFamily="34" charset="0"/>
            </a:endParaRPr>
          </a:p>
          <a:p>
            <a:pPr marL="808038"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-1 or 2 athletes </a:t>
            </a:r>
            <a:r>
              <a:rPr lang="en-CH" sz="1600" dirty="0">
                <a:solidFill>
                  <a:schemeClr val="tx2"/>
                </a:solidFill>
                <a:ea typeface="Calibri" panose="020F0502020204030204" pitchFamily="34" charset="0"/>
              </a:rPr>
              <a:t>can/could</a:t>
            </a:r>
            <a:r>
              <a:rPr lang="en-CH" sz="1600" dirty="0">
                <a:solidFill>
                  <a:schemeClr val="tx2"/>
                </a:solidFill>
                <a:effectLst/>
                <a:latin typeface="Arial" panose="020B0604020202020204" pitchFamily="34" charset="0"/>
                <a:ea typeface="Calibri" panose="020F0502020204030204" pitchFamily="34" charset="0"/>
              </a:rPr>
              <a:t> be randomly tested from the first heat until </a:t>
            </a:r>
            <a:r>
              <a:rPr lang="en-CH" sz="1600">
                <a:solidFill>
                  <a:schemeClr val="tx2"/>
                </a:solidFill>
                <a:effectLst/>
                <a:latin typeface="Arial" panose="020B0604020202020204" pitchFamily="34" charset="0"/>
                <a:ea typeface="Calibri" panose="020F0502020204030204" pitchFamily="34" charset="0"/>
              </a:rPr>
              <a:t>the final</a:t>
            </a:r>
          </a:p>
          <a:p>
            <a:pPr marL="808038" lvl="0"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808038"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-Top 4 athletes mandatory tested after the small final</a:t>
            </a:r>
          </a:p>
          <a:p>
            <a:pPr marL="808038" lvl="0"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808038"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-Top 4 (6 if heats of 6 format) athletes</a:t>
            </a:r>
            <a:r>
              <a:rPr lang="en-CH" sz="1600" dirty="0">
                <a:solidFill>
                  <a:schemeClr val="tx2"/>
                </a:solidFill>
                <a:ea typeface="Calibri" panose="020F0502020204030204" pitchFamily="34" charset="0"/>
              </a:rPr>
              <a:t> mandatory tested</a:t>
            </a:r>
            <a:r>
              <a:rPr lang="en-CH" sz="1600" dirty="0">
                <a:solidFill>
                  <a:schemeClr val="tx2"/>
                </a:solidFill>
                <a:effectLst/>
                <a:latin typeface="Arial" panose="020B0604020202020204" pitchFamily="34" charset="0"/>
                <a:ea typeface="Calibri" panose="020F0502020204030204" pitchFamily="34" charset="0"/>
              </a:rPr>
              <a:t> after the final</a:t>
            </a:r>
          </a:p>
          <a:p>
            <a:endParaRPr lang="en-CH" dirty="0"/>
          </a:p>
        </p:txBody>
      </p:sp>
    </p:spTree>
    <p:extLst>
      <p:ext uri="{BB962C8B-B14F-4D97-AF65-F5344CB8AC3E}">
        <p14:creationId xmlns:p14="http://schemas.microsoft.com/office/powerpoint/2010/main" val="4229733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1DF8-155D-1E10-1D5A-F4DC159C8D11}"/>
              </a:ext>
            </a:extLst>
          </p:cNvPr>
          <p:cNvSpPr>
            <a:spLocks noGrp="1"/>
          </p:cNvSpPr>
          <p:nvPr>
            <p:ph type="title"/>
          </p:nvPr>
        </p:nvSpPr>
        <p:spPr>
          <a:xfrm>
            <a:off x="539552" y="555526"/>
            <a:ext cx="8229600" cy="569218"/>
          </a:xfrm>
        </p:spPr>
        <p:txBody>
          <a:bodyPr/>
          <a:lstStyle/>
          <a:p>
            <a:r>
              <a:rPr lang="en-CH" sz="2000" dirty="0">
                <a:solidFill>
                  <a:schemeClr val="tx2"/>
                </a:solidFill>
              </a:rPr>
              <a:t>Testing Procedure After Competition</a:t>
            </a:r>
          </a:p>
        </p:txBody>
      </p:sp>
      <p:sp>
        <p:nvSpPr>
          <p:cNvPr id="3" name="Content Placeholder 2">
            <a:extLst>
              <a:ext uri="{FF2B5EF4-FFF2-40B4-BE49-F238E27FC236}">
                <a16:creationId xmlns:a16="http://schemas.microsoft.com/office/drawing/2014/main" id="{D239877B-B709-25C4-DC27-20D81A9FC4A5}"/>
              </a:ext>
            </a:extLst>
          </p:cNvPr>
          <p:cNvSpPr>
            <a:spLocks noGrp="1"/>
          </p:cNvSpPr>
          <p:nvPr>
            <p:ph idx="1"/>
          </p:nvPr>
        </p:nvSpPr>
        <p:spPr>
          <a:xfrm>
            <a:off x="323528" y="1275606"/>
            <a:ext cx="8229600" cy="3744416"/>
          </a:xfrm>
        </p:spPr>
        <p:txBody>
          <a:bodyPr/>
          <a:lstStyle/>
          <a:p>
            <a:pPr algn="l">
              <a:buAutoNum type="arabicPeriod"/>
            </a:pPr>
            <a:r>
              <a:rPr lang="en-CH" sz="1600" dirty="0">
                <a:solidFill>
                  <a:schemeClr val="tx2"/>
                </a:solidFill>
              </a:rPr>
              <a:t>S</a:t>
            </a:r>
            <a:r>
              <a:rPr lang="en-CH" sz="1600" b="0" i="0" u="none" strike="noStrike" baseline="0" dirty="0">
                <a:solidFill>
                  <a:schemeClr val="tx2"/>
                </a:solidFill>
              </a:rPr>
              <a:t>kis/boards</a:t>
            </a:r>
            <a:r>
              <a:rPr lang="en-US" sz="1600" b="0" i="0" u="none" strike="noStrike" baseline="0" dirty="0">
                <a:solidFill>
                  <a:schemeClr val="tx2"/>
                </a:solidFill>
              </a:rPr>
              <a:t> delivered to the</a:t>
            </a:r>
            <a:r>
              <a:rPr lang="en-CH" sz="1600" b="0" i="0" u="none" strike="noStrike" baseline="0" dirty="0">
                <a:solidFill>
                  <a:schemeClr val="tx2"/>
                </a:solidFill>
              </a:rPr>
              <a:t> Fluor </a:t>
            </a:r>
            <a:r>
              <a:rPr lang="en-CH" sz="1600" dirty="0">
                <a:solidFill>
                  <a:schemeClr val="tx2"/>
                </a:solidFill>
              </a:rPr>
              <a:t>T</a:t>
            </a:r>
            <a:r>
              <a:rPr lang="en-US" sz="1600" b="0" i="0" u="none" strike="noStrike" baseline="0" dirty="0">
                <a:solidFill>
                  <a:schemeClr val="tx2"/>
                </a:solidFill>
              </a:rPr>
              <a:t>est </a:t>
            </a:r>
            <a:r>
              <a:rPr lang="en-CH" sz="1600" dirty="0">
                <a:solidFill>
                  <a:schemeClr val="tx2"/>
                </a:solidFill>
              </a:rPr>
              <a:t>A</a:t>
            </a:r>
            <a:r>
              <a:rPr lang="en-US" sz="1600" b="0" i="0" u="none" strike="noStrike" baseline="0" dirty="0">
                <a:solidFill>
                  <a:schemeClr val="tx2"/>
                </a:solidFill>
              </a:rPr>
              <a:t>rea</a:t>
            </a:r>
            <a:endParaRPr lang="en-CH" sz="1600" b="0" i="0" u="none" strike="noStrike" baseline="0" dirty="0">
              <a:solidFill>
                <a:schemeClr val="tx2"/>
              </a:solidFill>
            </a:endParaRPr>
          </a:p>
          <a:p>
            <a:pPr algn="l">
              <a:buAutoNum type="arabicPeriod"/>
            </a:pPr>
            <a:endParaRPr lang="en-US" sz="1600" b="0" i="0" u="none" strike="noStrike" baseline="0" dirty="0">
              <a:solidFill>
                <a:schemeClr val="tx2"/>
              </a:solidFill>
            </a:endParaRPr>
          </a:p>
          <a:p>
            <a:pPr marL="268288" indent="-268288" algn="l">
              <a:buNone/>
            </a:pPr>
            <a:r>
              <a:rPr lang="en-US" sz="1600" b="0" i="0" u="none" strike="noStrike" baseline="0" dirty="0">
                <a:solidFill>
                  <a:schemeClr val="tx2"/>
                </a:solidFill>
              </a:rPr>
              <a:t>2. </a:t>
            </a:r>
            <a:r>
              <a:rPr lang="en-CH" sz="1600" b="0" i="0" u="none" strike="noStrike" baseline="0" dirty="0">
                <a:solidFill>
                  <a:schemeClr val="tx2"/>
                </a:solidFill>
              </a:rPr>
              <a:t> </a:t>
            </a:r>
            <a:r>
              <a:rPr lang="en-US" sz="1600" b="0" i="0" u="none" strike="noStrike" baseline="0" dirty="0">
                <a:solidFill>
                  <a:schemeClr val="tx2"/>
                </a:solidFill>
              </a:rPr>
              <a:t>The athlete personally put the </a:t>
            </a:r>
            <a:r>
              <a:rPr lang="en-CH" sz="1600" b="0" i="0" u="none" strike="noStrike" baseline="0" dirty="0">
                <a:solidFill>
                  <a:schemeClr val="tx2"/>
                </a:solidFill>
              </a:rPr>
              <a:t>ski/board</a:t>
            </a:r>
            <a:r>
              <a:rPr lang="en-US" sz="1600" b="0" i="0" u="none" strike="noStrike" baseline="0" dirty="0">
                <a:solidFill>
                  <a:schemeClr val="tx2"/>
                </a:solidFill>
              </a:rPr>
              <a:t> in the designated rack of the Fluor</a:t>
            </a:r>
            <a:r>
              <a:rPr lang="en-CH" sz="1600" dirty="0">
                <a:solidFill>
                  <a:schemeClr val="tx2"/>
                </a:solidFill>
              </a:rPr>
              <a:t> Equipment </a:t>
            </a:r>
            <a:r>
              <a:rPr lang="en-US" sz="1600" b="0" i="0" u="none" strike="noStrike" baseline="0" dirty="0">
                <a:solidFill>
                  <a:schemeClr val="tx2"/>
                </a:solidFill>
              </a:rPr>
              <a:t>Controller.</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CH" sz="1600" dirty="0">
                <a:solidFill>
                  <a:schemeClr val="tx2"/>
                </a:solidFill>
              </a:rPr>
              <a:t>3</a:t>
            </a:r>
            <a:r>
              <a:rPr lang="en-US" sz="1600" b="0" i="0" u="none" strike="noStrike" baseline="0" dirty="0">
                <a:solidFill>
                  <a:schemeClr val="tx2"/>
                </a:solidFill>
              </a:rPr>
              <a:t>. </a:t>
            </a:r>
            <a:r>
              <a:rPr lang="en-CH" sz="1600" b="0" i="0" u="none" strike="noStrike" baseline="0" dirty="0">
                <a:solidFill>
                  <a:schemeClr val="tx2"/>
                </a:solidFill>
              </a:rPr>
              <a:t> </a:t>
            </a:r>
            <a:r>
              <a:rPr lang="en-CH" sz="1600" dirty="0">
                <a:solidFill>
                  <a:schemeClr val="tx2"/>
                </a:solidFill>
              </a:rPr>
              <a:t>B</a:t>
            </a:r>
            <a:r>
              <a:rPr lang="en-CH" sz="1600" b="0" i="0" u="none" strike="noStrike" baseline="0" dirty="0">
                <a:solidFill>
                  <a:schemeClr val="tx2"/>
                </a:solidFill>
              </a:rPr>
              <a:t>oards</a:t>
            </a:r>
            <a:r>
              <a:rPr lang="en-US" sz="1600" b="0" i="0" u="none" strike="noStrike" baseline="0" dirty="0">
                <a:solidFill>
                  <a:schemeClr val="tx2"/>
                </a:solidFill>
              </a:rPr>
              <a:t> are tested (tent</a:t>
            </a:r>
            <a:r>
              <a:rPr lang="en-CH" sz="1600" b="0" i="0" u="none" strike="noStrike" baseline="0" dirty="0">
                <a:solidFill>
                  <a:schemeClr val="tx2"/>
                </a:solidFill>
              </a:rPr>
              <a:t>/container</a:t>
            </a:r>
            <a:r>
              <a:rPr lang="en-US" sz="1600" b="0" i="0" u="none" strike="noStrike" baseline="0" dirty="0">
                <a:solidFill>
                  <a:schemeClr val="tx2"/>
                </a:solidFill>
              </a:rPr>
              <a:t>).</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CH" sz="1600" dirty="0">
                <a:solidFill>
                  <a:schemeClr val="tx2"/>
                </a:solidFill>
              </a:rPr>
              <a:t>4</a:t>
            </a:r>
            <a:r>
              <a:rPr lang="en-US" sz="1600" b="0" i="0" u="none" strike="noStrike" baseline="0" dirty="0">
                <a:solidFill>
                  <a:schemeClr val="tx2"/>
                </a:solidFill>
              </a:rPr>
              <a:t>.</a:t>
            </a:r>
            <a:r>
              <a:rPr lang="en-CH" sz="1600" b="0" i="0" u="none" strike="noStrike" baseline="0" dirty="0">
                <a:solidFill>
                  <a:schemeClr val="tx2"/>
                </a:solidFill>
              </a:rPr>
              <a:t> </a:t>
            </a:r>
            <a:r>
              <a:rPr lang="en-US" sz="1600" b="0" i="0" u="none" strike="noStrike" baseline="0" dirty="0">
                <a:solidFill>
                  <a:schemeClr val="tx2"/>
                </a:solidFill>
              </a:rPr>
              <a:t> All data collected will be register in a data base by FIS.</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266700" indent="-266700" algn="l">
              <a:buNone/>
            </a:pPr>
            <a:r>
              <a:rPr lang="en-CH" sz="1600" dirty="0">
                <a:solidFill>
                  <a:schemeClr val="tx2"/>
                </a:solidFill>
              </a:rPr>
              <a:t>5</a:t>
            </a: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After the</a:t>
            </a:r>
            <a:r>
              <a:rPr lang="en-CH" sz="1600" b="0" i="0" u="none" strike="noStrike" baseline="0" dirty="0">
                <a:solidFill>
                  <a:schemeClr val="tx2"/>
                </a:solidFill>
              </a:rPr>
              <a:t> skis/boards</a:t>
            </a:r>
            <a:r>
              <a:rPr lang="en-US" sz="1600" b="0" i="0" u="none" strike="noStrike" baseline="0" dirty="0">
                <a:solidFill>
                  <a:schemeClr val="tx2"/>
                </a:solidFill>
              </a:rPr>
              <a:t> have been tested, they will be placed in the designated rack and can be collect</a:t>
            </a:r>
            <a:r>
              <a:rPr lang="en-CH" sz="1600" b="0" i="0" u="none" strike="noStrike" baseline="0" dirty="0">
                <a:solidFill>
                  <a:schemeClr val="tx2"/>
                </a:solidFill>
              </a:rPr>
              <a:t> </a:t>
            </a:r>
            <a:r>
              <a:rPr lang="en-GB" sz="1600" b="0" i="0" u="none" strike="noStrike" baseline="0" dirty="0">
                <a:solidFill>
                  <a:schemeClr val="tx2"/>
                </a:solidFill>
              </a:rPr>
              <a:t>by athlete</a:t>
            </a:r>
            <a:r>
              <a:rPr lang="en-CH" sz="1600" b="0" i="0" u="none" strike="noStrike" baseline="0" dirty="0">
                <a:solidFill>
                  <a:schemeClr val="tx2"/>
                </a:solidFill>
              </a:rPr>
              <a:t>s</a:t>
            </a:r>
            <a:r>
              <a:rPr lang="en-GB" sz="1600" b="0" i="0" u="none" strike="noStrike" baseline="0" dirty="0">
                <a:solidFill>
                  <a:schemeClr val="tx2"/>
                </a:solidFill>
              </a:rPr>
              <a:t> or teams.</a:t>
            </a:r>
          </a:p>
          <a:p>
            <a:pPr marL="0" indent="0" algn="l">
              <a:buNone/>
            </a:pPr>
            <a:endParaRPr lang="en-CH" sz="1800" dirty="0"/>
          </a:p>
        </p:txBody>
      </p:sp>
    </p:spTree>
    <p:extLst>
      <p:ext uri="{BB962C8B-B14F-4D97-AF65-F5344CB8AC3E}">
        <p14:creationId xmlns:p14="http://schemas.microsoft.com/office/powerpoint/2010/main" val="228296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a:t>
            </a:r>
            <a:r>
              <a:rPr lang="en-CH" sz="2000" dirty="0">
                <a:solidFill>
                  <a:srgbClr val="FF0000"/>
                </a:solidFill>
              </a:rPr>
              <a:t>ski/</a:t>
            </a:r>
            <a:r>
              <a:rPr lang="en-CH" sz="2000" b="1" i="0" u="none" strike="noStrike" baseline="0" dirty="0">
                <a:solidFill>
                  <a:srgbClr val="FF0000"/>
                </a:solidFill>
              </a:rPr>
              <a:t>board</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240360"/>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a:t>
            </a:r>
            <a:r>
              <a:rPr lang="en-CH" sz="1600" b="0" i="0" u="none" strike="noStrike" baseline="0" dirty="0">
                <a:solidFill>
                  <a:schemeClr val="tx2"/>
                </a:solidFill>
              </a:rPr>
              <a:t>ski/board</a:t>
            </a:r>
            <a:r>
              <a:rPr lang="en-US" sz="1600" b="0" i="0" u="none" strike="noStrike" baseline="0" dirty="0">
                <a:solidFill>
                  <a:schemeClr val="tx2"/>
                </a:solidFill>
              </a:rPr>
              <a:t>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a:t>
            </a:r>
            <a:r>
              <a:rPr lang="en-CH" sz="1600" b="0" i="0" u="none" strike="noStrike" baseline="0" dirty="0">
                <a:solidFill>
                  <a:schemeClr val="tx2"/>
                </a:solidFill>
              </a:rPr>
              <a:t>skis/boards</a:t>
            </a:r>
            <a:r>
              <a:rPr lang="en-US" sz="1600" b="0" i="0" u="none" strike="noStrike" baseline="0" dirty="0">
                <a:solidFill>
                  <a:schemeClr val="tx2"/>
                </a:solidFill>
              </a:rPr>
              <a:t>.</a:t>
            </a: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CH" sz="1600" dirty="0">
                <a:solidFill>
                  <a:schemeClr val="tx2"/>
                </a:solidFill>
              </a:rPr>
              <a:t>lead to the athlete’s disqualification</a:t>
            </a:r>
            <a:r>
              <a:rPr lang="en-US" sz="1600" b="0" i="0" u="none" strike="noStrike" baseline="0" dirty="0">
                <a:solidFill>
                  <a:schemeClr val="tx2"/>
                </a:solidFill>
              </a:rPr>
              <a:t>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a:t>
            </a:r>
            <a:r>
              <a:rPr lang="en-CH" sz="1600" b="0" i="0" u="none" strike="noStrike" baseline="0" dirty="0">
                <a:solidFill>
                  <a:schemeClr val="tx2"/>
                </a:solidFill>
              </a:rPr>
              <a:t>ski/board</a:t>
            </a:r>
            <a:r>
              <a:rPr lang="en-US" sz="1600" b="0" i="0" u="none" strike="noStrike" baseline="0" dirty="0">
                <a:solidFill>
                  <a:schemeClr val="tx2"/>
                </a:solidFill>
              </a:rPr>
              <a:t>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42093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1_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16 by 9.pptx" id="{9EB6E90E-DA05-486F-83E7-8EA09F01D6E3}" vid="{17FC32E5-6AA5-4907-ACF1-8799375B802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2E81BA3F-DC7B-41C6-8E7E-DFEB15B0EB3C}"/>
</file>

<file path=customXml/itemProps2.xml><?xml version="1.0" encoding="utf-8"?>
<ds:datastoreItem xmlns:ds="http://schemas.openxmlformats.org/officeDocument/2006/customXml" ds:itemID="{74DFA088-1D3A-4D7C-A891-9F21B2CC70DB}"/>
</file>

<file path=customXml/itemProps3.xml><?xml version="1.0" encoding="utf-8"?>
<ds:datastoreItem xmlns:ds="http://schemas.openxmlformats.org/officeDocument/2006/customXml" ds:itemID="{7C338282-34F4-4748-BC11-65F37F9594EE}"/>
</file>

<file path=docProps/app.xml><?xml version="1.0" encoding="utf-8"?>
<Properties xmlns="http://schemas.openxmlformats.org/officeDocument/2006/extended-properties" xmlns:vt="http://schemas.openxmlformats.org/officeDocument/2006/docPropsVTypes">
  <Template>FIS Powerpoint Template 16 by 9</Template>
  <TotalTime>10111</TotalTime>
  <Words>1114</Words>
  <Application>Microsoft Office PowerPoint</Application>
  <PresentationFormat>On-screen Show (16:9)</PresentationFormat>
  <Paragraphs>127</Paragraphs>
  <Slides>18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Times New Roman</vt:lpstr>
      <vt:lpstr>FIS Powerpoint Template 16 by 9</vt:lpstr>
      <vt:lpstr>1_FIS Powerpoint Template 16 by 9</vt:lpstr>
      <vt:lpstr>Fluor ban implementation</vt:lpstr>
      <vt:lpstr>PowerPoint Presentation</vt:lpstr>
      <vt:lpstr>PowerPoint Presentation</vt:lpstr>
      <vt:lpstr>Testing Procedure </vt:lpstr>
      <vt:lpstr>Testing Procedure </vt:lpstr>
      <vt:lpstr>Testing Procedure After Competition</vt:lpstr>
      <vt:lpstr>Red ski/board</vt:lpstr>
      <vt:lpstr>ICR</vt:lpstr>
      <vt:lpstr>Procedure and summarizing the result</vt:lpstr>
      <vt:lpstr>Green/Red  Ski/Board</vt:lpstr>
      <vt:lpstr>Sanctions </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39</cp:revision>
  <dcterms:created xsi:type="dcterms:W3CDTF">2022-09-22T11:37:46Z</dcterms:created>
  <dcterms:modified xsi:type="dcterms:W3CDTF">2025-01-27T17:37:38Z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