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handoutMasterIdLst>
    <p:handoutMasterId r:id="rId19"/>
  </p:handoutMasterIdLst>
  <p:sldIdLst>
    <p:sldId id="267" r:id="rId4"/>
    <p:sldId id="259" r:id="rId5"/>
    <p:sldId id="268" r:id="rId6"/>
    <p:sldId id="269" r:id="rId7"/>
    <p:sldId id="270" r:id="rId8"/>
    <p:sldId id="271" r:id="rId9"/>
    <p:sldId id="277" r:id="rId10"/>
    <p:sldId id="272" r:id="rId11"/>
    <p:sldId id="273" r:id="rId12"/>
    <p:sldId id="278" r:id="rId13"/>
    <p:sldId id="274" r:id="rId14"/>
    <p:sldId id="279" r:id="rId15"/>
    <p:sldId id="280" r:id="rId16"/>
    <p:sldId id="281" r:id="rId17"/>
    <p:sldId id="282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45" d="100"/>
          <a:sy n="145" d="100"/>
        </p:scale>
        <p:origin x="582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680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1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B97467F-6939-AED2-C2F8-022D30DB93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CCE00A-0CC8-F6CE-9B4D-D5EE1F90F6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B5BF5-80E8-4114-98FE-F1F3E8B26423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8567D5-C388-9A92-30DB-CB1B0B04C0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5795C-EC4B-AD1F-C636-F2D77578F77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BEA486-F729-4E7F-A2E8-BBD32B09F5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140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03598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99742"/>
            <a:ext cx="6400800" cy="5932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4127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6388"/>
            <a:ext cx="8229600" cy="569218"/>
          </a:xfrm>
          <a:prstGeom prst="rect">
            <a:avLst/>
          </a:prstGeom>
        </p:spPr>
        <p:txBody>
          <a:bodyPr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9622"/>
            <a:ext cx="8229600" cy="31750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0205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7443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E68D4ED0-E19F-FA93-1A79-1A6107249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3189" y="697895"/>
            <a:ext cx="3237623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27270" rIns="0" bIns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>
              <a:buClrTx/>
              <a:buFontTx/>
              <a:buNone/>
              <a:defRPr/>
            </a:pPr>
            <a:r>
              <a:rPr lang="en-GB" altLang="de-DE" sz="3000" b="1" dirty="0">
                <a:solidFill>
                  <a:schemeClr val="tx1"/>
                </a:solidFill>
                <a:latin typeface="Arial Bold" charset="0"/>
              </a:rPr>
              <a:t>E</a:t>
            </a:r>
            <a:r>
              <a:rPr lang="en-CH" altLang="de-DE" sz="3000" b="1" dirty="0">
                <a:solidFill>
                  <a:schemeClr val="tx1"/>
                </a:solidFill>
                <a:latin typeface="Arial Bold" charset="0"/>
              </a:rPr>
              <a:t>VENT NAME</a:t>
            </a:r>
            <a:br>
              <a:rPr lang="de-DE" altLang="de-DE" sz="5400" b="1" dirty="0">
                <a:solidFill>
                  <a:schemeClr val="tx1"/>
                </a:solidFill>
                <a:latin typeface="Arial Bold" charset="0"/>
              </a:rPr>
            </a:br>
            <a:r>
              <a:rPr lang="de-DE" altLang="de-DE" sz="2100" dirty="0">
                <a:solidFill>
                  <a:schemeClr val="tx1"/>
                </a:solidFill>
              </a:rPr>
              <a:t>00/00 DECEMBER 2020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EF798ACA-6A38-FDDF-AC7E-7AA70DC50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072" y="2024596"/>
            <a:ext cx="419185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17010" rIns="0" bIns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>
              <a:lnSpc>
                <a:spcPct val="96000"/>
              </a:lnSpc>
              <a:buSzPct val="100000"/>
              <a:defRPr/>
            </a:pPr>
            <a:r>
              <a:rPr lang="de-DE" altLang="de-DE" sz="2400" b="1" i="1" dirty="0">
                <a:solidFill>
                  <a:schemeClr val="tx1"/>
                </a:solidFill>
              </a:rPr>
              <a:t>TEAM CAPTAINS‘ MEETING </a:t>
            </a:r>
          </a:p>
        </p:txBody>
      </p:sp>
    </p:spTree>
    <p:extLst>
      <p:ext uri="{BB962C8B-B14F-4D97-AF65-F5344CB8AC3E}">
        <p14:creationId xmlns:p14="http://schemas.microsoft.com/office/powerpoint/2010/main" val="2776227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3E99C-FF7E-0109-1A88-2B4D956A2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STADIUM</a:t>
            </a: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64F3A9-787A-A100-7159-F8DA89BBE78E}"/>
              </a:ext>
            </a:extLst>
          </p:cNvPr>
          <p:cNvSpPr txBox="1">
            <a:spLocks/>
          </p:cNvSpPr>
          <p:nvPr/>
        </p:nvSpPr>
        <p:spPr>
          <a:xfrm>
            <a:off x="1485899" y="1272872"/>
            <a:ext cx="5670630" cy="40005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itchFamily="-65" charset="2"/>
              <a:buChar char="§"/>
              <a:defRPr sz="2000" kern="1200">
                <a:solidFill>
                  <a:schemeClr val="tx1"/>
                </a:solidFill>
                <a:latin typeface="+mj-lt"/>
                <a:ea typeface="ＭＳ Ｐゴシック" pitchFamily="-65" charset="-128"/>
                <a:cs typeface="Arial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BD10"/>
              </a:buClr>
              <a:buFont typeface="Wingdings" pitchFamily="-65" charset="2"/>
              <a:buChar char="§"/>
              <a:defRPr sz="2800" kern="1200">
                <a:solidFill>
                  <a:schemeClr val="tx1"/>
                </a:solidFill>
                <a:latin typeface="+mj-lt"/>
                <a:ea typeface="ＭＳ Ｐゴシック" pitchFamily="-65" charset="-128"/>
                <a:cs typeface="Arial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ＭＳ Ｐゴシック" pitchFamily="-65" charset="-128"/>
                <a:cs typeface="Arial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ＭＳ Ｐゴシック" pitchFamily="-65" charset="-128"/>
                <a:cs typeface="Arial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Lucida Grande" pitchFamily="-65" charset="0"/>
              <a:buChar char="–"/>
              <a:defRPr sz="1200" kern="1200">
                <a:solidFill>
                  <a:schemeClr val="tx1"/>
                </a:solidFill>
                <a:latin typeface="+mj-lt"/>
                <a:ea typeface="ＭＳ Ｐゴシック" pitchFamily="-65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36947" eaLnBrk="0">
              <a:spcBef>
                <a:spcPct val="0"/>
              </a:spcBef>
              <a:buClrTx/>
              <a:buNone/>
              <a:defRPr/>
            </a:pPr>
            <a:r>
              <a:rPr lang="en-CH" sz="1200" i="1" dirty="0">
                <a:latin typeface="ArialMT" pitchFamily="32" charset="0"/>
                <a:cs typeface="Arial" panose="020B0604020202020204" pitchFamily="34" charset="0"/>
              </a:rPr>
              <a:t>Venue overview</a:t>
            </a:r>
            <a:endParaRPr lang="en-US" sz="1200" i="1" dirty="0">
              <a:latin typeface="ArialMT" pitchFamily="32" charset="0"/>
              <a:cs typeface="Arial" panose="020B0604020202020204" pitchFamily="34" charset="0"/>
            </a:endParaRPr>
          </a:p>
          <a:p>
            <a:pPr marL="0" indent="0" defTabSz="336947" hangingPunct="0">
              <a:spcBef>
                <a:spcPct val="0"/>
              </a:spcBef>
              <a:buClrTx/>
              <a:buNone/>
              <a:defRPr/>
            </a:pPr>
            <a:endParaRPr lang="de-CH" altLang="de-DE" sz="1350" dirty="0">
              <a:latin typeface="ArialMT" pitchFamily="32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500" dirty="0"/>
          </a:p>
        </p:txBody>
      </p:sp>
      <p:pic>
        <p:nvPicPr>
          <p:cNvPr id="11" name="Picture 5">
            <a:extLst>
              <a:ext uri="{FF2B5EF4-FFF2-40B4-BE49-F238E27FC236}">
                <a16:creationId xmlns:a16="http://schemas.microsoft.com/office/drawing/2014/main" id="{6CC53312-E50C-1074-6E1C-BB2B2F2213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690" y="1672923"/>
            <a:ext cx="4516619" cy="2891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6">
            <a:extLst>
              <a:ext uri="{FF2B5EF4-FFF2-40B4-BE49-F238E27FC236}">
                <a16:creationId xmlns:a16="http://schemas.microsoft.com/office/drawing/2014/main" id="{65811000-CAD5-8FA2-C419-BA23D96692F3}"/>
              </a:ext>
            </a:extLst>
          </p:cNvPr>
          <p:cNvSpPr txBox="1">
            <a:spLocks noChangeArrowheads="1"/>
          </p:cNvSpPr>
          <p:nvPr/>
        </p:nvSpPr>
        <p:spPr bwMode="auto">
          <a:xfrm rot="20220000">
            <a:off x="2991375" y="2625704"/>
            <a:ext cx="3078956" cy="578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00" tIns="35100" rIns="67500" bIns="351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hangingPunct="1">
              <a:buFont typeface="Times New Roman" panose="02020603050405020304" pitchFamily="18" charset="0"/>
              <a:buNone/>
            </a:pPr>
            <a:r>
              <a:rPr lang="en-US" altLang="cs-CZ" sz="3300" b="1" dirty="0">
                <a:solidFill>
                  <a:srgbClr val="C0000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018849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3E99C-FF7E-0109-1A88-2B4D956A2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 dirty="0"/>
              <a:t>COURSE PREPARATION &amp; GROOMING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45798-EAAC-29B6-0C15-1C0B15498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5900" y="1347614"/>
            <a:ext cx="6172200" cy="3178950"/>
          </a:xfrm>
        </p:spPr>
        <p:txBody>
          <a:bodyPr/>
          <a:lstStyle/>
          <a:p>
            <a:pPr marL="0" indent="0" defTabSz="336947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altLang="cs-CZ" sz="1350" dirty="0">
                <a:latin typeface="ArialMT" pitchFamily="32" charset="0"/>
                <a:cs typeface="Arial" panose="020B0604020202020204" pitchFamily="34" charset="0"/>
              </a:rPr>
              <a:t>Schedule for Grooming</a:t>
            </a:r>
          </a:p>
          <a:p>
            <a:pPr marL="0" indent="0" defTabSz="336947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altLang="cs-CZ" sz="1350" dirty="0">
                <a:latin typeface="ArialMT" pitchFamily="32" charset="0"/>
                <a:cs typeface="Arial" panose="020B0604020202020204" pitchFamily="34" charset="0"/>
              </a:rPr>
              <a:t>Salting?</a:t>
            </a:r>
          </a:p>
          <a:p>
            <a:pPr marL="0" indent="0" defTabSz="336947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altLang="cs-CZ" sz="1350" dirty="0">
                <a:latin typeface="ArialMT" pitchFamily="32" charset="0"/>
                <a:cs typeface="Arial" panose="020B0604020202020204" pitchFamily="34" charset="0"/>
              </a:rPr>
              <a:t>Re grooming plans in case of difficult weather conditions</a:t>
            </a:r>
          </a:p>
          <a:p>
            <a:pPr marL="0" indent="0" defTabSz="336947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altLang="cs-CZ" sz="1350" dirty="0">
                <a:latin typeface="ArialMT" pitchFamily="32" charset="0"/>
                <a:cs typeface="Arial" panose="020B0604020202020204" pitchFamily="34" charset="0"/>
              </a:rPr>
              <a:t>Individual Starts, Sprints, Pursuit Starts: track setting and start positions</a:t>
            </a:r>
          </a:p>
          <a:p>
            <a:pPr marL="0" indent="0" defTabSz="336947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altLang="cs-CZ" sz="1350" dirty="0">
                <a:latin typeface="ArialMT" pitchFamily="32" charset="0"/>
                <a:cs typeface="Arial" panose="020B0604020202020204" pitchFamily="34" charset="0"/>
              </a:rPr>
              <a:t>Classical technique competitions: Track setting</a:t>
            </a:r>
          </a:p>
          <a:p>
            <a:pPr marL="0" indent="0" defTabSz="336947">
              <a:spcBef>
                <a:spcPts val="450"/>
              </a:spcBef>
              <a:buNone/>
              <a:defRPr/>
            </a:pPr>
            <a:r>
              <a:rPr lang="en-US" altLang="cs-CZ" sz="1350" i="1" dirty="0">
                <a:solidFill>
                  <a:srgbClr val="FF0000"/>
                </a:solidFill>
                <a:latin typeface="ArialMT" pitchFamily="32" charset="0"/>
                <a:cs typeface="Arial" panose="020B0604020202020204" pitchFamily="34" charset="0"/>
              </a:rPr>
              <a:t>Don</a:t>
            </a:r>
            <a:r>
              <a:rPr lang="fr-FR" altLang="fr-FR" sz="1350" i="1" dirty="0">
                <a:solidFill>
                  <a:srgbClr val="FF0000"/>
                </a:solidFill>
                <a:latin typeface="ArialMT" pitchFamily="32" charset="0"/>
                <a:cs typeface="Arial" panose="020B0604020202020204" pitchFamily="34" charset="0"/>
              </a:rPr>
              <a:t>’</a:t>
            </a:r>
            <a:r>
              <a:rPr lang="en-US" altLang="ja-JP" sz="1350" i="1" dirty="0">
                <a:solidFill>
                  <a:srgbClr val="FF0000"/>
                </a:solidFill>
                <a:latin typeface="ArialMT" pitchFamily="32" charset="0"/>
                <a:cs typeface="Arial" panose="020B0604020202020204" pitchFamily="34" charset="0"/>
              </a:rPr>
              <a:t>t forget to ask to the Team Captains if they have any comments concerning the course, track setting, course preparation…</a:t>
            </a:r>
          </a:p>
          <a:p>
            <a:pPr marL="0" indent="0" defTabSz="336947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altLang="cs-CZ" sz="1350" b="1" dirty="0">
                <a:solidFill>
                  <a:srgbClr val="FF0000"/>
                </a:solidFill>
                <a:latin typeface="ArialMT" pitchFamily="32" charset="0"/>
                <a:cs typeface="Arial" panose="020B0604020202020204" pitchFamily="34" charset="0"/>
              </a:rPr>
              <a:t>Print this page</a:t>
            </a:r>
          </a:p>
          <a:p>
            <a:pPr marL="0" indent="0" defTabSz="336947">
              <a:lnSpc>
                <a:spcPct val="150000"/>
              </a:lnSpc>
              <a:spcBef>
                <a:spcPct val="0"/>
              </a:spcBef>
              <a:buNone/>
              <a:defRPr/>
            </a:pPr>
            <a:endParaRPr lang="en-US" altLang="cs-CZ" sz="1350" dirty="0">
              <a:solidFill>
                <a:srgbClr val="00497F"/>
              </a:solidFill>
              <a:latin typeface="ArialMT" pitchFamily="3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460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3E99C-FF7E-0109-1A88-2B4D956A2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 dirty="0"/>
              <a:t>G</a:t>
            </a:r>
            <a:r>
              <a:rPr lang="en-CH" altLang="de-DE" dirty="0"/>
              <a:t>ENERAL INFORMATION FROM THE LOC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45798-EAAC-29B6-0C15-1C0B15498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5900" y="1347614"/>
            <a:ext cx="6172200" cy="3178950"/>
          </a:xfrm>
        </p:spPr>
        <p:txBody>
          <a:bodyPr/>
          <a:lstStyle/>
          <a:p>
            <a:pPr marL="0" indent="0" defTabSz="336947" hangingPunct="0">
              <a:spcBef>
                <a:spcPct val="0"/>
              </a:spcBef>
              <a:buNone/>
              <a:defRPr/>
            </a:pP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Copytext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dark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blue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…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rem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volupta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volorestotat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a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vero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estibus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sinciis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dolestibus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,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sunde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dere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nos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aperibe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rsperum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evendus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am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fugiam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,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volorep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uditia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volupta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quam in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pra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consenisque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volorum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cuptas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dem laut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arunt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alit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,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exerore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stiae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.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Raerovit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rem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sinciis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sequamet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latem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quibus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ius.</a:t>
            </a:r>
          </a:p>
          <a:p>
            <a:pPr marL="0" indent="0" defTabSz="336947" hangingPunct="0">
              <a:spcBef>
                <a:spcPct val="0"/>
              </a:spcBef>
              <a:buNone/>
              <a:defRPr/>
            </a:pPr>
            <a:endParaRPr lang="de-CH" altLang="de-DE" sz="1050" dirty="0">
              <a:solidFill>
                <a:srgbClr val="00497F"/>
              </a:solidFill>
              <a:latin typeface="ArialMT" pitchFamily="32" charset="0"/>
              <a:cs typeface="Arial" panose="020B0604020202020204" pitchFamily="34" charset="0"/>
            </a:endParaRPr>
          </a:p>
          <a:p>
            <a:pPr marL="0" indent="0" defTabSz="336947" hangingPunct="0">
              <a:spcBef>
                <a:spcPct val="0"/>
              </a:spcBef>
              <a:buNone/>
              <a:defRPr/>
            </a:pP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Copytext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grey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…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nam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iliquate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nimuscipsam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que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conecae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. Et a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nimagnaturit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aut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fugiatiorem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con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nonsectaque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nos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dicil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in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eturiorerum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que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etusand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aepelig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nimaio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eos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quam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assitat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ibuscim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quostor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sim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quid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ma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doluptur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ad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ut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doluptis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explitio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et quam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sitibusam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quis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rerumqui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oditios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alit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,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nempersperum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eatemporion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providu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cientem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que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volutas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perepra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tiostem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re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perro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moluptur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,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volorro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ommolup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tatur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?   </a:t>
            </a:r>
          </a:p>
          <a:p>
            <a:pPr marL="0" indent="0" defTabSz="336947" hangingPunct="0">
              <a:spcBef>
                <a:spcPct val="0"/>
              </a:spcBef>
              <a:buNone/>
              <a:defRPr/>
            </a:pPr>
            <a:endParaRPr lang="de-CH" altLang="de-DE" sz="1050" dirty="0">
              <a:solidFill>
                <a:srgbClr val="00497F"/>
              </a:solidFill>
              <a:latin typeface="ArialMT" pitchFamily="32" charset="0"/>
              <a:cs typeface="Arial" panose="020B0604020202020204" pitchFamily="34" charset="0"/>
            </a:endParaRPr>
          </a:p>
          <a:p>
            <a:pPr marL="0" indent="0" defTabSz="336947" hangingPunct="0">
              <a:spcBef>
                <a:spcPct val="0"/>
              </a:spcBef>
              <a:buNone/>
              <a:defRPr/>
            </a:pP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Leniene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essimagnia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sam,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net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,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que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cor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simodi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aciis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qui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doluptatemo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blam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,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essi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blab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inci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dolenimus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simint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.</a:t>
            </a:r>
          </a:p>
          <a:p>
            <a:pPr marL="0" indent="0" defTabSz="336947" hangingPunct="0">
              <a:spcBef>
                <a:spcPct val="0"/>
              </a:spcBef>
              <a:buNone/>
              <a:defRPr/>
            </a:pPr>
            <a:endParaRPr lang="de-CH" altLang="de-DE" sz="1050" dirty="0">
              <a:solidFill>
                <a:srgbClr val="00497F"/>
              </a:solidFill>
              <a:latin typeface="ArialMT" pitchFamily="32" charset="0"/>
              <a:cs typeface="Arial" panose="020B0604020202020204" pitchFamily="34" charset="0"/>
            </a:endParaRPr>
          </a:p>
          <a:p>
            <a:pPr marL="0" indent="0" defTabSz="336947" hangingPunct="0">
              <a:spcBef>
                <a:spcPct val="0"/>
              </a:spcBef>
              <a:buNone/>
              <a:defRPr/>
            </a:pP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Rumquibus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.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Natiatiur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,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iure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delenimetur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sequid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esto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omnis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ad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millande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landelit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pa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sum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eos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eos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provides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molupiet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aceperi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onestius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poribust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,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ommodi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ulpa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sequistrum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alibust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acepell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endions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equiasp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erepudaecum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velit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pa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vel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imperit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etusda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apis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conet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harum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vene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nobis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ipsaectius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qui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omnianditis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magnis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quatis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quist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voluptas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cupicia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solut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volores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modit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optae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si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unt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modipiet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lacero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et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doluptatur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as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inum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ipicab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is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ab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incium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,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quat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fugite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cor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alit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laut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quia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veria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asperemo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eatus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evenimi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nisciam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experep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editatem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fugianimusam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rectiasitium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volore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vent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eostintibusa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voluptatem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. </a:t>
            </a:r>
          </a:p>
          <a:p>
            <a:pPr marL="0" indent="0" defTabSz="336947" eaLnBrk="0">
              <a:spcBef>
                <a:spcPct val="0"/>
              </a:spcBef>
              <a:buNone/>
              <a:defRPr/>
            </a:pPr>
            <a:endParaRPr lang="en-US" sz="1050" dirty="0">
              <a:solidFill>
                <a:srgbClr val="00497F"/>
              </a:solidFill>
              <a:latin typeface="ArialMT" pitchFamily="3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938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3E99C-FF7E-0109-1A88-2B4D956A2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 dirty="0"/>
              <a:t>G</a:t>
            </a:r>
            <a:r>
              <a:rPr lang="en-CH" altLang="de-DE" dirty="0"/>
              <a:t>ENERAL INFORMATION FROM TD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45798-EAAC-29B6-0C15-1C0B15498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5900" y="1347614"/>
            <a:ext cx="6172200" cy="3178950"/>
          </a:xfrm>
        </p:spPr>
        <p:txBody>
          <a:bodyPr/>
          <a:lstStyle/>
          <a:p>
            <a:pPr marL="0" indent="0" defTabSz="336947" hangingPunct="0">
              <a:spcBef>
                <a:spcPct val="0"/>
              </a:spcBef>
              <a:buNone/>
              <a:defRPr/>
            </a:pP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Copytext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dark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blue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…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rem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volupta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volorestotat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a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vero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estibus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sinciis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dolestibus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,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sunde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dere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nos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aperibe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rsperum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evendus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am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fugiam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,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volorep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uditia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volupta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quam in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pra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consenisque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volorum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cuptas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dem laut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arunt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alit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,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exerore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stiae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.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Raerovit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rem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sinciis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sequamet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latem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quibus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ius.</a:t>
            </a:r>
          </a:p>
          <a:p>
            <a:pPr marL="0" indent="0" defTabSz="336947" hangingPunct="0">
              <a:spcBef>
                <a:spcPct val="0"/>
              </a:spcBef>
              <a:buNone/>
              <a:defRPr/>
            </a:pPr>
            <a:endParaRPr lang="de-CH" altLang="de-DE" sz="1050" dirty="0">
              <a:solidFill>
                <a:srgbClr val="00497F"/>
              </a:solidFill>
              <a:latin typeface="ArialMT" pitchFamily="32" charset="0"/>
              <a:cs typeface="Arial" panose="020B0604020202020204" pitchFamily="34" charset="0"/>
            </a:endParaRPr>
          </a:p>
          <a:p>
            <a:pPr marL="0" indent="0" defTabSz="336947" hangingPunct="0">
              <a:spcBef>
                <a:spcPct val="0"/>
              </a:spcBef>
              <a:buNone/>
              <a:defRPr/>
            </a:pP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Copytext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grey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…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nam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iliquate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nimuscipsam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que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conecae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. Et a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nimagnaturit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aut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fugiatiorem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con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nonsectaque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nos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dicil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in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eturiorerum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que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etusand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aepelig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nimaio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eos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quam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assitat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ibuscim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quostor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sim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quid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ma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doluptur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ad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ut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doluptis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explitio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et quam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sitibusam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quis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rerumqui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oditios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alit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,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nempersperum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eatemporion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providu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cientem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que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volutas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perepra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tiostem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re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perro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moluptur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,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volorro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ommolup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tatur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?   </a:t>
            </a:r>
          </a:p>
          <a:p>
            <a:pPr marL="0" indent="0" defTabSz="336947" hangingPunct="0">
              <a:spcBef>
                <a:spcPct val="0"/>
              </a:spcBef>
              <a:buNone/>
              <a:defRPr/>
            </a:pPr>
            <a:endParaRPr lang="de-CH" altLang="de-DE" sz="1050" dirty="0">
              <a:solidFill>
                <a:srgbClr val="00497F"/>
              </a:solidFill>
              <a:latin typeface="ArialMT" pitchFamily="32" charset="0"/>
              <a:cs typeface="Arial" panose="020B0604020202020204" pitchFamily="34" charset="0"/>
            </a:endParaRPr>
          </a:p>
          <a:p>
            <a:pPr marL="0" indent="0" defTabSz="336947" hangingPunct="0">
              <a:spcBef>
                <a:spcPct val="0"/>
              </a:spcBef>
              <a:buNone/>
              <a:defRPr/>
            </a:pP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Leniene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essimagnia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sam,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net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,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que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cor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simodi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aciis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qui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doluptatemo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blam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,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essi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blab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inci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dolenimus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simint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.</a:t>
            </a:r>
          </a:p>
          <a:p>
            <a:pPr marL="0" indent="0" defTabSz="336947" hangingPunct="0">
              <a:spcBef>
                <a:spcPct val="0"/>
              </a:spcBef>
              <a:buNone/>
              <a:defRPr/>
            </a:pPr>
            <a:endParaRPr lang="de-CH" altLang="de-DE" sz="1050" dirty="0">
              <a:solidFill>
                <a:srgbClr val="00497F"/>
              </a:solidFill>
              <a:latin typeface="ArialMT" pitchFamily="32" charset="0"/>
              <a:cs typeface="Arial" panose="020B0604020202020204" pitchFamily="34" charset="0"/>
            </a:endParaRPr>
          </a:p>
          <a:p>
            <a:pPr marL="0" indent="0" defTabSz="336947" hangingPunct="0">
              <a:spcBef>
                <a:spcPct val="0"/>
              </a:spcBef>
              <a:buNone/>
              <a:defRPr/>
            </a:pP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Rumquibus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.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Natiatiur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,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iure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delenimetur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sequid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esto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omnis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ad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millande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landelit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pa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sum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eos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eos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provides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molupiet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aceperi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onestius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poribust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,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ommodi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ulpa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sequistrum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alibust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acepell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endions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equiasp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erepudaecum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velit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pa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vel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imperit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etusda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apis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conet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harum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vene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nobis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ipsaectius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qui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omnianditis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magnis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quatis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quist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voluptas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cupicia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solut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volores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modit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optae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si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unt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modipiet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lacero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et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doluptatur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as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inum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ipicab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is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ab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incium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,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quat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fugite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cor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alit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laut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quia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veria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asperemo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eatus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evenimi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nisciam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experep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editatem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fugianimusam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rectiasitium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volore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vent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eostintibusa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voluptatem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. </a:t>
            </a:r>
          </a:p>
          <a:p>
            <a:pPr marL="0" indent="0" defTabSz="336947" eaLnBrk="0">
              <a:spcBef>
                <a:spcPct val="0"/>
              </a:spcBef>
              <a:buNone/>
              <a:defRPr/>
            </a:pPr>
            <a:endParaRPr lang="en-US" sz="1050" dirty="0">
              <a:solidFill>
                <a:srgbClr val="00497F"/>
              </a:solidFill>
              <a:latin typeface="ArialMT" pitchFamily="3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532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3E99C-FF7E-0109-1A88-2B4D956A2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 dirty="0"/>
              <a:t>G</a:t>
            </a:r>
            <a:r>
              <a:rPr lang="en-CH" altLang="de-DE" dirty="0"/>
              <a:t>ENERAL INFORMATION FROM FIS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45798-EAAC-29B6-0C15-1C0B15498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5900" y="1347614"/>
            <a:ext cx="6172200" cy="3178950"/>
          </a:xfrm>
        </p:spPr>
        <p:txBody>
          <a:bodyPr/>
          <a:lstStyle/>
          <a:p>
            <a:pPr marL="0" indent="0" defTabSz="336947" hangingPunct="0">
              <a:spcBef>
                <a:spcPct val="0"/>
              </a:spcBef>
              <a:buNone/>
              <a:defRPr/>
            </a:pP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Copytext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dark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blue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…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rem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volupta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volorestotat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a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vero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estibus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sinciis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dolestibus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,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sunde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dere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nos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aperibe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rsperum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evendus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am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fugiam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,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volorep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uditia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volupta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quam in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pra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consenisque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volorum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cuptas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dem laut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arunt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alit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,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exerore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stiae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.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Raerovit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rem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sinciis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sequamet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latem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quibus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ius.</a:t>
            </a:r>
          </a:p>
          <a:p>
            <a:pPr marL="0" indent="0" defTabSz="336947" hangingPunct="0">
              <a:spcBef>
                <a:spcPct val="0"/>
              </a:spcBef>
              <a:buNone/>
              <a:defRPr/>
            </a:pPr>
            <a:endParaRPr lang="de-CH" altLang="de-DE" sz="1050" dirty="0">
              <a:solidFill>
                <a:srgbClr val="00497F"/>
              </a:solidFill>
              <a:latin typeface="ArialMT" pitchFamily="32" charset="0"/>
              <a:cs typeface="Arial" panose="020B0604020202020204" pitchFamily="34" charset="0"/>
            </a:endParaRPr>
          </a:p>
          <a:p>
            <a:pPr marL="0" indent="0" defTabSz="336947" hangingPunct="0">
              <a:spcBef>
                <a:spcPct val="0"/>
              </a:spcBef>
              <a:buNone/>
              <a:defRPr/>
            </a:pP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Copytext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grey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…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nam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iliquate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nimuscipsam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que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conecae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. Et a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nimagnaturit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aut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fugiatiorem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con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nonsectaque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nos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dicil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in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eturiorerum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que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etusand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aepelig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nimaio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eos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quam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assitat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ibuscim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quostor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sim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quid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ma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doluptur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ad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ut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doluptis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explitio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et quam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sitibusam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quis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rerumqui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oditios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alit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,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nempersperum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eatemporion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providu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cientem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que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volutas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perepra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tiostem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re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perro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moluptur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,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volorro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ommolup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tatur</a:t>
            </a:r>
            <a:r>
              <a:rPr lang="de-CH" altLang="de-DE" sz="1050" dirty="0">
                <a:solidFill>
                  <a:srgbClr val="575756"/>
                </a:solidFill>
                <a:latin typeface="ArialMT" pitchFamily="32" charset="0"/>
                <a:cs typeface="Arial" panose="020B0604020202020204" pitchFamily="34" charset="0"/>
              </a:rPr>
              <a:t>?   </a:t>
            </a:r>
          </a:p>
          <a:p>
            <a:pPr marL="0" indent="0" defTabSz="336947" hangingPunct="0">
              <a:spcBef>
                <a:spcPct val="0"/>
              </a:spcBef>
              <a:buNone/>
              <a:defRPr/>
            </a:pPr>
            <a:endParaRPr lang="de-CH" altLang="de-DE" sz="1050" dirty="0">
              <a:solidFill>
                <a:srgbClr val="00497F"/>
              </a:solidFill>
              <a:latin typeface="ArialMT" pitchFamily="32" charset="0"/>
              <a:cs typeface="Arial" panose="020B0604020202020204" pitchFamily="34" charset="0"/>
            </a:endParaRPr>
          </a:p>
          <a:p>
            <a:pPr marL="0" indent="0" defTabSz="336947" hangingPunct="0">
              <a:spcBef>
                <a:spcPct val="0"/>
              </a:spcBef>
              <a:buNone/>
              <a:defRPr/>
            </a:pP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Leniene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essimagnia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sam,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net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,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que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cor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simodi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aciis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qui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doluptatemo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blam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,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essi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blab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inci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dolenimus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simint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.</a:t>
            </a:r>
          </a:p>
          <a:p>
            <a:pPr marL="0" indent="0" defTabSz="336947" hangingPunct="0">
              <a:spcBef>
                <a:spcPct val="0"/>
              </a:spcBef>
              <a:buNone/>
              <a:defRPr/>
            </a:pPr>
            <a:endParaRPr lang="de-CH" altLang="de-DE" sz="1050" dirty="0">
              <a:solidFill>
                <a:srgbClr val="00497F"/>
              </a:solidFill>
              <a:latin typeface="ArialMT" pitchFamily="32" charset="0"/>
              <a:cs typeface="Arial" panose="020B0604020202020204" pitchFamily="34" charset="0"/>
            </a:endParaRPr>
          </a:p>
          <a:p>
            <a:pPr marL="0" indent="0" defTabSz="336947" hangingPunct="0">
              <a:spcBef>
                <a:spcPct val="0"/>
              </a:spcBef>
              <a:buNone/>
              <a:defRPr/>
            </a:pP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Rumquibus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.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Natiatiur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,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iure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delenimetur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sequid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esto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omnis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ad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millande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landelit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pa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sum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eos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eos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provides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molupiet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aceperi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onestius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poribust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,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ommodi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ulpa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sequistrum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alibust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acepell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endions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equiasp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erepudaecum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velit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pa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vel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imperit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etusda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apis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conet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harum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vene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nobis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ipsaectius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qui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omnianditis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magnis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quatis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quist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voluptas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cupicia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solut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volores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modit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optae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si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unt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modipiet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lacero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et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doluptatur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as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inum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ipicab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is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ab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incium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,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quat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fugite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cor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alit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laut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quia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veria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asperemo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eatus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evenimi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nisciam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experep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editatem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fugianimusam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rectiasitium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volore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vent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eostintibusa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 </a:t>
            </a:r>
            <a:r>
              <a:rPr lang="de-CH" altLang="de-DE" sz="1050" dirty="0" err="1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voluptatem</a:t>
            </a:r>
            <a:r>
              <a:rPr lang="de-CH" altLang="de-DE" sz="1050" dirty="0">
                <a:solidFill>
                  <a:srgbClr val="00497F"/>
                </a:solidFill>
                <a:latin typeface="ArialMT" pitchFamily="32" charset="0"/>
                <a:cs typeface="Arial" panose="020B0604020202020204" pitchFamily="34" charset="0"/>
              </a:rPr>
              <a:t>. </a:t>
            </a:r>
          </a:p>
          <a:p>
            <a:pPr marL="0" indent="0" defTabSz="336947" eaLnBrk="0">
              <a:spcBef>
                <a:spcPct val="0"/>
              </a:spcBef>
              <a:buNone/>
              <a:defRPr/>
            </a:pPr>
            <a:endParaRPr lang="en-US" sz="1050" dirty="0">
              <a:solidFill>
                <a:srgbClr val="00497F"/>
              </a:solidFill>
              <a:latin typeface="ArialMT" pitchFamily="3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498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EF798ACA-6A38-FDDF-AC7E-7AA70DC50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072" y="2234732"/>
            <a:ext cx="4191857" cy="67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17010" rIns="0" bIns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>
              <a:lnSpc>
                <a:spcPct val="96000"/>
              </a:lnSpc>
              <a:buSzPct val="100000"/>
              <a:defRPr/>
            </a:pPr>
            <a:r>
              <a:rPr lang="en-CH" altLang="de-DE" sz="2400" b="1" dirty="0">
                <a:solidFill>
                  <a:schemeClr val="tx1"/>
                </a:solidFill>
              </a:rPr>
              <a:t>THANK YOU FOR YOUR ATTENTION!</a:t>
            </a:r>
            <a:endParaRPr lang="de-DE" altLang="de-D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21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3E99C-FF7E-0109-1A88-2B4D956A2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AGENDA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45798-EAAC-29B6-0C15-1C0B15498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336947" eaLnBrk="0">
              <a:spcBef>
                <a:spcPct val="0"/>
              </a:spcBef>
              <a:buNone/>
              <a:defRPr/>
            </a:pPr>
            <a:r>
              <a:rPr lang="en-US" sz="1350" dirty="0">
                <a:latin typeface="ArialMT" pitchFamily="32" charset="0"/>
                <a:cs typeface="Arial" panose="020B0604020202020204" pitchFamily="34" charset="0"/>
              </a:rPr>
              <a:t>Roll Call</a:t>
            </a:r>
          </a:p>
          <a:p>
            <a:pPr marL="0" indent="0" defTabSz="336947" eaLnBrk="0">
              <a:spcBef>
                <a:spcPct val="0"/>
              </a:spcBef>
              <a:buNone/>
              <a:defRPr/>
            </a:pPr>
            <a:r>
              <a:rPr lang="en-US" sz="1350" dirty="0">
                <a:latin typeface="ArialMT" pitchFamily="32" charset="0"/>
                <a:cs typeface="Arial" panose="020B0604020202020204" pitchFamily="34" charset="0"/>
              </a:rPr>
              <a:t>Introduction of the OC and the Jury</a:t>
            </a:r>
          </a:p>
          <a:p>
            <a:pPr marL="0" indent="0" defTabSz="336947" eaLnBrk="0">
              <a:spcBef>
                <a:spcPct val="0"/>
              </a:spcBef>
              <a:buNone/>
              <a:defRPr/>
            </a:pPr>
            <a:r>
              <a:rPr lang="en-US" sz="1350" dirty="0">
                <a:latin typeface="ArialMT" pitchFamily="32" charset="0"/>
                <a:cs typeface="Arial" panose="020B0604020202020204" pitchFamily="34" charset="0"/>
              </a:rPr>
              <a:t>Event Program</a:t>
            </a:r>
          </a:p>
          <a:p>
            <a:pPr marL="0" indent="0" defTabSz="336947" eaLnBrk="0">
              <a:spcBef>
                <a:spcPct val="0"/>
              </a:spcBef>
              <a:buNone/>
              <a:defRPr/>
            </a:pPr>
            <a:r>
              <a:rPr lang="en-US" sz="1350" dirty="0">
                <a:latin typeface="ArialMT" pitchFamily="32" charset="0"/>
                <a:cs typeface="Arial" panose="020B0604020202020204" pitchFamily="34" charset="0"/>
              </a:rPr>
              <a:t>Venue Overview</a:t>
            </a:r>
          </a:p>
          <a:p>
            <a:pPr marL="0" indent="0" defTabSz="336947" eaLnBrk="0">
              <a:spcBef>
                <a:spcPct val="0"/>
              </a:spcBef>
              <a:buNone/>
              <a:defRPr/>
            </a:pPr>
            <a:r>
              <a:rPr lang="en-US" sz="1350" dirty="0">
                <a:latin typeface="ArialMT" pitchFamily="32" charset="0"/>
                <a:cs typeface="Arial" panose="020B0604020202020204" pitchFamily="34" charset="0"/>
              </a:rPr>
              <a:t>Timetable</a:t>
            </a:r>
          </a:p>
          <a:p>
            <a:pPr marL="0" indent="0" defTabSz="336947" eaLnBrk="0">
              <a:spcBef>
                <a:spcPct val="0"/>
              </a:spcBef>
              <a:buNone/>
              <a:defRPr/>
            </a:pPr>
            <a:r>
              <a:rPr lang="en-US" sz="1350" dirty="0">
                <a:latin typeface="ArialMT" pitchFamily="32" charset="0"/>
                <a:cs typeface="Arial" panose="020B0604020202020204" pitchFamily="34" charset="0"/>
              </a:rPr>
              <a:t>Weather Forecast</a:t>
            </a:r>
          </a:p>
          <a:p>
            <a:pPr marL="0" indent="0" defTabSz="336947" eaLnBrk="0">
              <a:spcBef>
                <a:spcPct val="0"/>
              </a:spcBef>
              <a:buNone/>
              <a:defRPr/>
            </a:pPr>
            <a:r>
              <a:rPr lang="en-US" sz="1350" dirty="0">
                <a:latin typeface="ArialMT" pitchFamily="32" charset="0"/>
                <a:cs typeface="Arial" panose="020B0604020202020204" pitchFamily="34" charset="0"/>
              </a:rPr>
              <a:t>Entries and draw</a:t>
            </a:r>
          </a:p>
          <a:p>
            <a:pPr marL="0" indent="0" defTabSz="336947" eaLnBrk="0">
              <a:spcBef>
                <a:spcPct val="0"/>
              </a:spcBef>
              <a:buNone/>
              <a:defRPr/>
            </a:pPr>
            <a:r>
              <a:rPr lang="en-US" sz="1350" dirty="0">
                <a:latin typeface="ArialMT" pitchFamily="32" charset="0"/>
                <a:cs typeface="Arial" panose="020B0604020202020204" pitchFamily="34" charset="0"/>
              </a:rPr>
              <a:t>Stadium</a:t>
            </a:r>
          </a:p>
          <a:p>
            <a:pPr marL="0" indent="0" defTabSz="336947" eaLnBrk="0">
              <a:spcBef>
                <a:spcPct val="0"/>
              </a:spcBef>
              <a:buNone/>
              <a:defRPr/>
            </a:pPr>
            <a:r>
              <a:rPr lang="en-US" sz="1350" dirty="0">
                <a:latin typeface="ArialMT" pitchFamily="32" charset="0"/>
                <a:cs typeface="Arial" panose="020B0604020202020204" pitchFamily="34" charset="0"/>
              </a:rPr>
              <a:t>Courses</a:t>
            </a:r>
          </a:p>
          <a:p>
            <a:pPr marL="0" indent="0" defTabSz="336947" eaLnBrk="0">
              <a:spcBef>
                <a:spcPct val="0"/>
              </a:spcBef>
              <a:buNone/>
              <a:defRPr/>
            </a:pPr>
            <a:r>
              <a:rPr lang="en-US" sz="1350" dirty="0">
                <a:latin typeface="ArialMT" pitchFamily="32" charset="0"/>
                <a:cs typeface="Arial" panose="020B0604020202020204" pitchFamily="34" charset="0"/>
              </a:rPr>
              <a:t>Ski testing and warming up</a:t>
            </a:r>
          </a:p>
          <a:p>
            <a:pPr marL="0" indent="0" defTabSz="336947" eaLnBrk="0">
              <a:spcBef>
                <a:spcPct val="0"/>
              </a:spcBef>
              <a:buNone/>
              <a:defRPr/>
            </a:pPr>
            <a:r>
              <a:rPr lang="en-US" sz="1350" dirty="0">
                <a:latin typeface="ArialMT" pitchFamily="32" charset="0"/>
                <a:cs typeface="Arial" panose="020B0604020202020204" pitchFamily="34" charset="0"/>
              </a:rPr>
              <a:t>Course Preparation and Grooming</a:t>
            </a:r>
          </a:p>
          <a:p>
            <a:pPr marL="0" indent="0" defTabSz="336947" eaLnBrk="0">
              <a:spcBef>
                <a:spcPct val="0"/>
              </a:spcBef>
              <a:buNone/>
              <a:defRPr/>
            </a:pPr>
            <a:r>
              <a:rPr lang="en-US" sz="1350" dirty="0">
                <a:latin typeface="ArialMT" pitchFamily="32" charset="0"/>
                <a:cs typeface="Arial" panose="020B0604020202020204" pitchFamily="34" charset="0"/>
              </a:rPr>
              <a:t>Information from the TD</a:t>
            </a:r>
          </a:p>
          <a:p>
            <a:pPr marL="0" indent="0" defTabSz="336947" eaLnBrk="0">
              <a:spcBef>
                <a:spcPct val="0"/>
              </a:spcBef>
              <a:buNone/>
              <a:defRPr/>
            </a:pPr>
            <a:r>
              <a:rPr lang="en-US" sz="1350" dirty="0">
                <a:latin typeface="ArialMT" pitchFamily="32" charset="0"/>
                <a:cs typeface="Arial" panose="020B0604020202020204" pitchFamily="34" charset="0"/>
              </a:rPr>
              <a:t>Information from FIS</a:t>
            </a:r>
          </a:p>
          <a:p>
            <a:pPr marL="0" indent="0" defTabSz="336947" eaLnBrk="0">
              <a:spcBef>
                <a:spcPct val="0"/>
              </a:spcBef>
              <a:buNone/>
              <a:defRPr/>
            </a:pPr>
            <a:r>
              <a:rPr lang="en-US" sz="1350" dirty="0">
                <a:latin typeface="ArialMT" pitchFamily="32" charset="0"/>
                <a:cs typeface="Arial" panose="020B0604020202020204" pitchFamily="34" charset="0"/>
              </a:rPr>
              <a:t>Information from the OC</a:t>
            </a:r>
          </a:p>
          <a:p>
            <a:pPr marL="0" indent="0" defTabSz="336947" hangingPunct="0">
              <a:spcBef>
                <a:spcPct val="0"/>
              </a:spcBef>
              <a:buNone/>
              <a:defRPr/>
            </a:pPr>
            <a:endParaRPr lang="de-CH" altLang="de-DE" sz="1350" dirty="0">
              <a:latin typeface="ArialMT" pitchFamily="32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3E99C-FF7E-0109-1A88-2B4D956A2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ROLL CALL</a:t>
            </a:r>
            <a:endParaRPr lang="en-GB" dirty="0"/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ABD3B5EE-10CF-7033-063B-333A97815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3748" y="1491630"/>
            <a:ext cx="1465659" cy="2962275"/>
          </a:xfrm>
          <a:prstGeom prst="rect">
            <a:avLst/>
          </a:prstGeom>
          <a:noFill/>
          <a:ln>
            <a:noFill/>
          </a:ln>
          <a:effectLst/>
        </p:spPr>
        <p:txBody>
          <a:bodyPr lIns="67500" tIns="35100" rIns="67500" bIns="35100"/>
          <a:lstStyle>
            <a:lvl1pPr marL="341313" indent="-341313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375"/>
              </a:spcBef>
              <a:buFont typeface="Arial" charset="0"/>
              <a:buChar char="•"/>
              <a:defRPr/>
            </a:pPr>
            <a:r>
              <a:rPr lang="sl-SI" sz="1500" b="1" dirty="0">
                <a:solidFill>
                  <a:schemeClr val="tx1"/>
                </a:solidFill>
                <a:ea typeface="+mn-ea"/>
                <a:cs typeface="Arial" panose="020B0604020202020204" pitchFamily="34" charset="0"/>
              </a:rPr>
              <a:t>AND</a:t>
            </a:r>
          </a:p>
          <a:p>
            <a:pPr>
              <a:spcBef>
                <a:spcPts val="375"/>
              </a:spcBef>
              <a:buFont typeface="Arial" charset="0"/>
              <a:buChar char="•"/>
              <a:defRPr/>
            </a:pPr>
            <a:r>
              <a:rPr lang="sl-SI" sz="1500" b="1" dirty="0">
                <a:solidFill>
                  <a:schemeClr val="tx1"/>
                </a:solidFill>
                <a:ea typeface="+mn-ea"/>
                <a:cs typeface="Arial" panose="020B0604020202020204" pitchFamily="34" charset="0"/>
              </a:rPr>
              <a:t>AUS</a:t>
            </a:r>
          </a:p>
          <a:p>
            <a:pPr>
              <a:spcBef>
                <a:spcPts val="375"/>
              </a:spcBef>
              <a:buFont typeface="Arial" charset="0"/>
              <a:buChar char="•"/>
              <a:defRPr/>
            </a:pPr>
            <a:r>
              <a:rPr lang="sl-SI" sz="1500" b="1" dirty="0">
                <a:solidFill>
                  <a:schemeClr val="tx1"/>
                </a:solidFill>
                <a:ea typeface="+mn-ea"/>
                <a:cs typeface="Arial" panose="020B0604020202020204" pitchFamily="34" charset="0"/>
              </a:rPr>
              <a:t>AUT</a:t>
            </a:r>
          </a:p>
          <a:p>
            <a:pPr>
              <a:spcBef>
                <a:spcPts val="375"/>
              </a:spcBef>
              <a:buFont typeface="Arial" charset="0"/>
              <a:buChar char="•"/>
              <a:defRPr/>
            </a:pPr>
            <a:r>
              <a:rPr lang="sl-SI" sz="1500" b="1" dirty="0">
                <a:solidFill>
                  <a:schemeClr val="tx1"/>
                </a:solidFill>
                <a:ea typeface="+mn-ea"/>
                <a:cs typeface="Arial" panose="020B0604020202020204" pitchFamily="34" charset="0"/>
              </a:rPr>
              <a:t>BLR</a:t>
            </a:r>
          </a:p>
          <a:p>
            <a:pPr>
              <a:spcBef>
                <a:spcPts val="375"/>
              </a:spcBef>
              <a:buFont typeface="Arial" charset="0"/>
              <a:buChar char="•"/>
              <a:defRPr/>
            </a:pPr>
            <a:r>
              <a:rPr lang="sl-SI" sz="1500" b="1" dirty="0">
                <a:solidFill>
                  <a:schemeClr val="tx1"/>
                </a:solidFill>
                <a:ea typeface="+mn-ea"/>
                <a:cs typeface="Arial" panose="020B0604020202020204" pitchFamily="34" charset="0"/>
              </a:rPr>
              <a:t>CAN</a:t>
            </a:r>
          </a:p>
          <a:p>
            <a:pPr>
              <a:spcBef>
                <a:spcPts val="375"/>
              </a:spcBef>
              <a:buFont typeface="Arial" charset="0"/>
              <a:buChar char="•"/>
              <a:defRPr/>
            </a:pPr>
            <a:r>
              <a:rPr lang="sl-SI" sz="1500" b="1" dirty="0">
                <a:solidFill>
                  <a:schemeClr val="tx1"/>
                </a:solidFill>
                <a:ea typeface="+mn-ea"/>
                <a:cs typeface="Arial" panose="020B0604020202020204" pitchFamily="34" charset="0"/>
              </a:rPr>
              <a:t>CZE</a:t>
            </a:r>
          </a:p>
          <a:p>
            <a:pPr>
              <a:spcBef>
                <a:spcPts val="375"/>
              </a:spcBef>
              <a:buFont typeface="Arial" charset="0"/>
              <a:buChar char="•"/>
              <a:defRPr/>
            </a:pPr>
            <a:r>
              <a:rPr lang="sl-SI" sz="1500" b="1" dirty="0">
                <a:solidFill>
                  <a:schemeClr val="tx1"/>
                </a:solidFill>
                <a:ea typeface="+mn-ea"/>
                <a:cs typeface="Arial" panose="020B0604020202020204" pitchFamily="34" charset="0"/>
              </a:rPr>
              <a:t>EST</a:t>
            </a:r>
          </a:p>
          <a:p>
            <a:pPr>
              <a:spcBef>
                <a:spcPts val="375"/>
              </a:spcBef>
              <a:buFont typeface="Arial" charset="0"/>
              <a:buChar char="•"/>
              <a:defRPr/>
            </a:pPr>
            <a:r>
              <a:rPr lang="sl-SI" sz="1500" b="1" dirty="0">
                <a:solidFill>
                  <a:schemeClr val="tx1"/>
                </a:solidFill>
                <a:ea typeface="+mn-ea"/>
                <a:cs typeface="Arial" panose="020B0604020202020204" pitchFamily="34" charset="0"/>
              </a:rPr>
              <a:t>FIN</a:t>
            </a:r>
          </a:p>
          <a:p>
            <a:pPr>
              <a:spcBef>
                <a:spcPts val="375"/>
              </a:spcBef>
              <a:buFont typeface="Arial" charset="0"/>
              <a:buChar char="•"/>
              <a:defRPr/>
            </a:pPr>
            <a:r>
              <a:rPr lang="sl-SI" sz="1500" b="1" dirty="0">
                <a:solidFill>
                  <a:schemeClr val="tx1"/>
                </a:solidFill>
                <a:ea typeface="+mn-ea"/>
                <a:cs typeface="Arial" panose="020B0604020202020204" pitchFamily="34" charset="0"/>
              </a:rPr>
              <a:t>FRA</a:t>
            </a: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0A5CD00D-D67D-CD5E-0817-E907E9B2F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3252" y="1491630"/>
            <a:ext cx="1616869" cy="2962275"/>
          </a:xfrm>
          <a:prstGeom prst="rect">
            <a:avLst/>
          </a:prstGeom>
          <a:noFill/>
          <a:ln>
            <a:noFill/>
          </a:ln>
          <a:effectLst/>
        </p:spPr>
        <p:txBody>
          <a:bodyPr lIns="67500" tIns="35100" rIns="67500" bIns="35100"/>
          <a:lstStyle>
            <a:lvl1pPr marL="341313" indent="-341313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375"/>
              </a:spcBef>
              <a:buFont typeface="Arial" charset="0"/>
              <a:buChar char="•"/>
              <a:defRPr/>
            </a:pPr>
            <a:r>
              <a:rPr lang="fr-FR" sz="1500" b="1" dirty="0">
                <a:solidFill>
                  <a:schemeClr val="tx1"/>
                </a:solidFill>
                <a:ea typeface="+mn-ea"/>
                <a:cs typeface="Arial" panose="020B0604020202020204" pitchFamily="34" charset="0"/>
              </a:rPr>
              <a:t>GER</a:t>
            </a:r>
          </a:p>
          <a:p>
            <a:pPr>
              <a:spcBef>
                <a:spcPts val="375"/>
              </a:spcBef>
              <a:buFont typeface="Arial" charset="0"/>
              <a:buChar char="•"/>
              <a:defRPr/>
            </a:pPr>
            <a:r>
              <a:rPr lang="fr-FR" sz="1500" b="1" dirty="0">
                <a:solidFill>
                  <a:schemeClr val="tx1"/>
                </a:solidFill>
                <a:ea typeface="+mn-ea"/>
                <a:cs typeface="Arial" panose="020B0604020202020204" pitchFamily="34" charset="0"/>
              </a:rPr>
              <a:t>GRE</a:t>
            </a:r>
          </a:p>
          <a:p>
            <a:pPr>
              <a:spcBef>
                <a:spcPts val="375"/>
              </a:spcBef>
              <a:buFont typeface="Arial" charset="0"/>
              <a:buChar char="•"/>
              <a:defRPr/>
            </a:pPr>
            <a:r>
              <a:rPr lang="fr-FR" sz="1500" b="1" dirty="0">
                <a:solidFill>
                  <a:schemeClr val="tx1"/>
                </a:solidFill>
                <a:ea typeface="+mn-ea"/>
                <a:cs typeface="Arial" panose="020B0604020202020204" pitchFamily="34" charset="0"/>
              </a:rPr>
              <a:t>ITA</a:t>
            </a:r>
          </a:p>
          <a:p>
            <a:pPr>
              <a:spcBef>
                <a:spcPts val="375"/>
              </a:spcBef>
              <a:buFont typeface="Arial" charset="0"/>
              <a:buChar char="•"/>
              <a:defRPr/>
            </a:pPr>
            <a:r>
              <a:rPr lang="sl-SI" sz="1500" b="1" dirty="0">
                <a:solidFill>
                  <a:schemeClr val="tx1"/>
                </a:solidFill>
                <a:ea typeface="+mn-ea"/>
                <a:cs typeface="Arial" panose="020B0604020202020204" pitchFamily="34" charset="0"/>
              </a:rPr>
              <a:t>JPN</a:t>
            </a:r>
          </a:p>
          <a:p>
            <a:pPr>
              <a:spcBef>
                <a:spcPts val="375"/>
              </a:spcBef>
              <a:buFont typeface="Arial" charset="0"/>
              <a:buChar char="•"/>
              <a:defRPr/>
            </a:pPr>
            <a:r>
              <a:rPr lang="sl-SI" sz="1500" b="1" dirty="0">
                <a:solidFill>
                  <a:schemeClr val="tx1"/>
                </a:solidFill>
                <a:ea typeface="+mn-ea"/>
                <a:cs typeface="Arial" panose="020B0604020202020204" pitchFamily="34" charset="0"/>
              </a:rPr>
              <a:t>KAZ</a:t>
            </a:r>
          </a:p>
          <a:p>
            <a:pPr>
              <a:spcBef>
                <a:spcPts val="375"/>
              </a:spcBef>
              <a:buFont typeface="Arial" charset="0"/>
              <a:buChar char="•"/>
              <a:defRPr/>
            </a:pPr>
            <a:r>
              <a:rPr lang="sl-SI" sz="1500" b="1" dirty="0">
                <a:solidFill>
                  <a:schemeClr val="tx1"/>
                </a:solidFill>
                <a:ea typeface="+mn-ea"/>
                <a:cs typeface="Arial" panose="020B0604020202020204" pitchFamily="34" charset="0"/>
              </a:rPr>
              <a:t>NOR</a:t>
            </a:r>
          </a:p>
          <a:p>
            <a:pPr>
              <a:spcBef>
                <a:spcPts val="375"/>
              </a:spcBef>
              <a:buFont typeface="Arial" charset="0"/>
              <a:buChar char="•"/>
              <a:defRPr/>
            </a:pPr>
            <a:r>
              <a:rPr lang="sl-SI" sz="1500" b="1" dirty="0">
                <a:solidFill>
                  <a:schemeClr val="tx1"/>
                </a:solidFill>
                <a:ea typeface="+mn-ea"/>
                <a:cs typeface="Arial" panose="020B0604020202020204" pitchFamily="34" charset="0"/>
              </a:rPr>
              <a:t>POL</a:t>
            </a:r>
          </a:p>
          <a:p>
            <a:pPr>
              <a:spcBef>
                <a:spcPts val="375"/>
              </a:spcBef>
              <a:buFont typeface="Arial" charset="0"/>
              <a:buChar char="•"/>
              <a:defRPr/>
            </a:pPr>
            <a:r>
              <a:rPr lang="sl-SI" sz="1500" b="1" dirty="0">
                <a:solidFill>
                  <a:schemeClr val="tx1"/>
                </a:solidFill>
                <a:ea typeface="+mn-ea"/>
                <a:cs typeface="Arial" panose="020B0604020202020204" pitchFamily="34" charset="0"/>
              </a:rPr>
              <a:t>RSA</a:t>
            </a:r>
          </a:p>
          <a:p>
            <a:pPr>
              <a:spcBef>
                <a:spcPts val="375"/>
              </a:spcBef>
              <a:buFont typeface="Arial" charset="0"/>
              <a:buChar char="•"/>
              <a:defRPr/>
            </a:pPr>
            <a:r>
              <a:rPr lang="sl-SI" sz="1500" b="1" dirty="0">
                <a:solidFill>
                  <a:schemeClr val="tx1"/>
                </a:solidFill>
                <a:ea typeface="+mn-ea"/>
                <a:cs typeface="Arial" panose="020B0604020202020204" pitchFamily="34" charset="0"/>
              </a:rPr>
              <a:t>RUS</a:t>
            </a:r>
          </a:p>
          <a:p>
            <a:pPr>
              <a:spcBef>
                <a:spcPts val="375"/>
              </a:spcBef>
              <a:defRPr/>
            </a:pPr>
            <a:endParaRPr lang="sl-SI" b="1" dirty="0">
              <a:solidFill>
                <a:schemeClr val="tx1"/>
              </a:solidFill>
              <a:latin typeface="Calibri" charset="0"/>
            </a:endParaRPr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9792B8A0-F6B1-2223-CEA7-3A91678ED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3964" y="1491630"/>
            <a:ext cx="1616869" cy="2962275"/>
          </a:xfrm>
          <a:prstGeom prst="rect">
            <a:avLst/>
          </a:prstGeom>
          <a:noFill/>
          <a:ln>
            <a:noFill/>
          </a:ln>
          <a:effectLst/>
        </p:spPr>
        <p:txBody>
          <a:bodyPr lIns="67500" tIns="35100" rIns="67500" bIns="35100"/>
          <a:lstStyle>
            <a:lvl1pPr marL="341313" indent="-341313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375"/>
              </a:spcBef>
              <a:buFont typeface="Arial" charset="0"/>
              <a:buChar char="•"/>
              <a:defRPr/>
            </a:pPr>
            <a:r>
              <a:rPr lang="sl-SI" sz="1500" b="1" dirty="0">
                <a:solidFill>
                  <a:schemeClr val="tx1"/>
                </a:solidFill>
                <a:ea typeface="+mn-ea"/>
                <a:cs typeface="Arial" panose="020B0604020202020204" pitchFamily="34" charset="0"/>
              </a:rPr>
              <a:t>RUS</a:t>
            </a:r>
          </a:p>
          <a:p>
            <a:pPr>
              <a:spcBef>
                <a:spcPts val="375"/>
              </a:spcBef>
              <a:buFont typeface="Arial" charset="0"/>
              <a:buChar char="•"/>
              <a:defRPr/>
            </a:pPr>
            <a:r>
              <a:rPr lang="sl-SI" sz="1500" b="1" dirty="0">
                <a:solidFill>
                  <a:schemeClr val="tx1"/>
                </a:solidFill>
                <a:ea typeface="+mn-ea"/>
                <a:cs typeface="Arial" panose="020B0604020202020204" pitchFamily="34" charset="0"/>
              </a:rPr>
              <a:t>SLO</a:t>
            </a:r>
          </a:p>
          <a:p>
            <a:pPr>
              <a:spcBef>
                <a:spcPts val="375"/>
              </a:spcBef>
              <a:buFont typeface="Arial" charset="0"/>
              <a:buChar char="•"/>
              <a:defRPr/>
            </a:pPr>
            <a:r>
              <a:rPr lang="sl-SI" sz="1500" b="1" dirty="0">
                <a:solidFill>
                  <a:schemeClr val="tx1"/>
                </a:solidFill>
                <a:ea typeface="+mn-ea"/>
                <a:cs typeface="Arial" panose="020B0604020202020204" pitchFamily="34" charset="0"/>
              </a:rPr>
              <a:t>SUI</a:t>
            </a:r>
          </a:p>
          <a:p>
            <a:pPr>
              <a:spcBef>
                <a:spcPts val="375"/>
              </a:spcBef>
              <a:buFont typeface="Arial" charset="0"/>
              <a:buChar char="•"/>
              <a:defRPr/>
            </a:pPr>
            <a:r>
              <a:rPr lang="sl-SI" sz="1500" b="1" dirty="0">
                <a:solidFill>
                  <a:schemeClr val="tx1"/>
                </a:solidFill>
                <a:ea typeface="+mn-ea"/>
                <a:cs typeface="Arial" panose="020B0604020202020204" pitchFamily="34" charset="0"/>
              </a:rPr>
              <a:t>SVK</a:t>
            </a:r>
          </a:p>
          <a:p>
            <a:pPr>
              <a:spcBef>
                <a:spcPts val="375"/>
              </a:spcBef>
              <a:buFont typeface="Arial" charset="0"/>
              <a:buChar char="•"/>
              <a:defRPr/>
            </a:pPr>
            <a:r>
              <a:rPr lang="sl-SI" sz="1500" b="1" dirty="0">
                <a:solidFill>
                  <a:schemeClr val="tx1"/>
                </a:solidFill>
                <a:ea typeface="+mn-ea"/>
                <a:cs typeface="Arial" panose="020B0604020202020204" pitchFamily="34" charset="0"/>
              </a:rPr>
              <a:t>SWE</a:t>
            </a:r>
          </a:p>
          <a:p>
            <a:pPr>
              <a:spcBef>
                <a:spcPts val="375"/>
              </a:spcBef>
              <a:buFont typeface="Arial" charset="0"/>
              <a:buChar char="•"/>
              <a:defRPr/>
            </a:pPr>
            <a:r>
              <a:rPr lang="sl-SI" sz="1500" b="1" dirty="0">
                <a:solidFill>
                  <a:schemeClr val="tx1"/>
                </a:solidFill>
                <a:ea typeface="+mn-ea"/>
                <a:cs typeface="Arial" panose="020B0604020202020204" pitchFamily="34" charset="0"/>
              </a:rPr>
              <a:t>UKR</a:t>
            </a:r>
          </a:p>
          <a:p>
            <a:pPr>
              <a:spcBef>
                <a:spcPts val="375"/>
              </a:spcBef>
              <a:buFont typeface="Arial" charset="0"/>
              <a:buChar char="•"/>
              <a:defRPr/>
            </a:pPr>
            <a:r>
              <a:rPr lang="sl-SI" sz="1500" b="1" dirty="0">
                <a:solidFill>
                  <a:schemeClr val="tx1"/>
                </a:solidFill>
                <a:ea typeface="+mn-ea"/>
                <a:cs typeface="Arial" panose="020B0604020202020204" pitchFamily="34" charset="0"/>
              </a:rPr>
              <a:t>USA</a:t>
            </a:r>
          </a:p>
          <a:p>
            <a:pPr>
              <a:spcBef>
                <a:spcPts val="375"/>
              </a:spcBef>
              <a:defRPr/>
            </a:pPr>
            <a:endParaRPr lang="sl-SI" b="1" dirty="0">
              <a:solidFill>
                <a:schemeClr val="tx1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924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3E99C-FF7E-0109-1A88-2B4D956A2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INTRODUCTION OF THE LOC AND JURY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45798-EAAC-29B6-0C15-1C0B15498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203598"/>
            <a:ext cx="6172200" cy="3178950"/>
          </a:xfrm>
        </p:spPr>
        <p:txBody>
          <a:bodyPr/>
          <a:lstStyle/>
          <a:p>
            <a:pPr hangingPunct="1">
              <a:buFont typeface="Times New Roman" charset="0"/>
              <a:buNone/>
              <a:defRPr/>
            </a:pPr>
            <a:r>
              <a:rPr lang="en-US" b="1" u="sng" dirty="0">
                <a:latin typeface="ArialMT" pitchFamily="32" charset="0"/>
              </a:rPr>
              <a:t>LOC</a:t>
            </a:r>
            <a:endParaRPr lang="en-US" sz="1200" b="1" u="sng" dirty="0">
              <a:latin typeface="ArialMT" pitchFamily="32" charset="0"/>
            </a:endParaRPr>
          </a:p>
          <a:p>
            <a:pPr hangingPunct="1">
              <a:buFont typeface="Times New Roman" charset="0"/>
              <a:buNone/>
              <a:defRPr/>
            </a:pPr>
            <a:r>
              <a:rPr lang="en-US" sz="1200" b="1" dirty="0">
                <a:latin typeface="ArialMT" pitchFamily="32" charset="0"/>
              </a:rPr>
              <a:t>Chair: </a:t>
            </a:r>
          </a:p>
          <a:p>
            <a:pPr hangingPunct="1">
              <a:buFont typeface="Times New Roman" charset="0"/>
              <a:buNone/>
              <a:defRPr/>
            </a:pPr>
            <a:r>
              <a:rPr lang="en-US" sz="1200" b="1" dirty="0">
                <a:latin typeface="ArialMT" pitchFamily="32" charset="0"/>
              </a:rPr>
              <a:t>Chief of competition:</a:t>
            </a:r>
          </a:p>
          <a:p>
            <a:pPr hangingPunct="1">
              <a:buFont typeface="Times New Roman" charset="0"/>
              <a:buNone/>
              <a:defRPr/>
            </a:pPr>
            <a:r>
              <a:rPr lang="en-US" sz="1200" b="1" dirty="0">
                <a:latin typeface="ArialMT" pitchFamily="32" charset="0"/>
              </a:rPr>
              <a:t>Accommodation:</a:t>
            </a:r>
          </a:p>
          <a:p>
            <a:pPr hangingPunct="1">
              <a:buFont typeface="Times New Roman" charset="0"/>
              <a:buNone/>
              <a:defRPr/>
            </a:pPr>
            <a:r>
              <a:rPr lang="en-US" sz="1200" b="1" dirty="0">
                <a:latin typeface="ArialMT" pitchFamily="32" charset="0"/>
              </a:rPr>
              <a:t>Transportation:</a:t>
            </a:r>
          </a:p>
          <a:p>
            <a:pPr hangingPunct="1">
              <a:buFont typeface="Times New Roman" charset="0"/>
              <a:buNone/>
              <a:defRPr/>
            </a:pPr>
            <a:r>
              <a:rPr lang="en-US" sz="1200" b="1" dirty="0">
                <a:latin typeface="ArialMT" pitchFamily="32" charset="0"/>
              </a:rPr>
              <a:t>Payment:</a:t>
            </a:r>
          </a:p>
          <a:p>
            <a:pPr hangingPunct="1">
              <a:buFont typeface="Times New Roman" charset="0"/>
              <a:buNone/>
              <a:defRPr/>
            </a:pPr>
            <a:r>
              <a:rPr lang="en-US" sz="1200" b="1" dirty="0">
                <a:latin typeface="ArialMT" pitchFamily="32" charset="0"/>
              </a:rPr>
              <a:t>Race Secretary: </a:t>
            </a:r>
          </a:p>
          <a:p>
            <a:pPr hangingPunct="1">
              <a:buFont typeface="Times New Roman" charset="0"/>
              <a:buNone/>
              <a:defRPr/>
            </a:pPr>
            <a:endParaRPr lang="en-US" sz="1200" b="1" dirty="0">
              <a:latin typeface="ArialMT" pitchFamily="32" charset="0"/>
            </a:endParaRPr>
          </a:p>
          <a:p>
            <a:pPr hangingPunct="1">
              <a:buFont typeface="Times New Roman" charset="0"/>
              <a:buNone/>
              <a:defRPr/>
            </a:pPr>
            <a:r>
              <a:rPr lang="en-US" b="1" u="sng" dirty="0">
                <a:latin typeface="ArialMT" pitchFamily="32" charset="0"/>
              </a:rPr>
              <a:t>Jury</a:t>
            </a:r>
            <a:endParaRPr lang="en-US" sz="1200" b="1" u="sng" dirty="0">
              <a:latin typeface="ArialMT" pitchFamily="32" charset="0"/>
            </a:endParaRPr>
          </a:p>
          <a:p>
            <a:pPr hangingPunct="1">
              <a:buFont typeface="Times New Roman" charset="0"/>
              <a:buNone/>
              <a:defRPr/>
            </a:pPr>
            <a:r>
              <a:rPr lang="en-US" sz="1200" b="1" dirty="0">
                <a:latin typeface="ArialMT" pitchFamily="32" charset="0"/>
              </a:rPr>
              <a:t>TD:</a:t>
            </a:r>
          </a:p>
          <a:p>
            <a:pPr hangingPunct="1">
              <a:buFont typeface="Times New Roman" charset="0"/>
              <a:buNone/>
              <a:defRPr/>
            </a:pPr>
            <a:r>
              <a:rPr lang="en-US" sz="1200" b="1" dirty="0">
                <a:latin typeface="ArialMT" pitchFamily="32" charset="0"/>
              </a:rPr>
              <a:t>TD Assistant:</a:t>
            </a:r>
          </a:p>
          <a:p>
            <a:pPr hangingPunct="1">
              <a:buFont typeface="Times New Roman" charset="0"/>
              <a:buNone/>
              <a:defRPr/>
            </a:pPr>
            <a:r>
              <a:rPr lang="en-US" sz="1200" b="1" dirty="0">
                <a:latin typeface="ArialMT" pitchFamily="32" charset="0"/>
              </a:rPr>
              <a:t>National TD:</a:t>
            </a:r>
          </a:p>
          <a:p>
            <a:pPr hangingPunct="1">
              <a:buFont typeface="Times New Roman" charset="0"/>
              <a:buNone/>
              <a:defRPr/>
            </a:pPr>
            <a:r>
              <a:rPr lang="en-US" sz="1200" b="1" dirty="0">
                <a:latin typeface="ArialMT" pitchFamily="32" charset="0"/>
              </a:rPr>
              <a:t>Chief of Competition:</a:t>
            </a:r>
          </a:p>
          <a:p>
            <a:pPr hangingPunct="1">
              <a:buFont typeface="Times New Roman" charset="0"/>
              <a:buNone/>
              <a:defRPr/>
            </a:pPr>
            <a:r>
              <a:rPr lang="en-US" sz="1200" b="1" dirty="0">
                <a:latin typeface="ArialMT" pitchFamily="32" charset="0"/>
              </a:rPr>
              <a:t>RD:</a:t>
            </a:r>
          </a:p>
        </p:txBody>
      </p:sp>
    </p:spTree>
    <p:extLst>
      <p:ext uri="{BB962C8B-B14F-4D97-AF65-F5344CB8AC3E}">
        <p14:creationId xmlns:p14="http://schemas.microsoft.com/office/powerpoint/2010/main" val="2712243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3E99C-FF7E-0109-1A88-2B4D956A2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EVENT PROGRAMME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45798-EAAC-29B6-0C15-1C0B15498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5900" y="1498780"/>
            <a:ext cx="6172200" cy="3178950"/>
          </a:xfrm>
        </p:spPr>
        <p:txBody>
          <a:bodyPr/>
          <a:lstStyle/>
          <a:p>
            <a:pPr hangingPunct="1">
              <a:buFont typeface="Times New Roman" charset="0"/>
              <a:buNone/>
              <a:defRPr/>
            </a:pPr>
            <a:r>
              <a:rPr lang="en-US" sz="1200" dirty="0">
                <a:latin typeface="ArialMT" pitchFamily="32" charset="0"/>
              </a:rPr>
              <a:t>Competitions (including other disciplines)</a:t>
            </a:r>
          </a:p>
          <a:p>
            <a:pPr hangingPunct="1">
              <a:buFont typeface="Times New Roman" charset="0"/>
              <a:buNone/>
              <a:defRPr/>
            </a:pPr>
            <a:r>
              <a:rPr lang="en-US" altLang="de-DE" sz="1200" dirty="0">
                <a:latin typeface="ArialMT" pitchFamily="32" charset="0"/>
              </a:rPr>
              <a:t>Opening Ceremony (or other like bib ceremony)</a:t>
            </a:r>
          </a:p>
          <a:p>
            <a:pPr hangingPunct="1">
              <a:buFont typeface="Times New Roman" charset="0"/>
              <a:buNone/>
              <a:defRPr/>
            </a:pPr>
            <a:r>
              <a:rPr lang="en-US" altLang="de-DE" sz="1200" dirty="0">
                <a:latin typeface="ArialMT" pitchFamily="32" charset="0"/>
              </a:rPr>
              <a:t>TCMs</a:t>
            </a:r>
          </a:p>
          <a:p>
            <a:pPr hangingPunct="1">
              <a:buFont typeface="Times New Roman" charset="0"/>
              <a:buNone/>
              <a:defRPr/>
            </a:pPr>
            <a:r>
              <a:rPr lang="en-US" altLang="de-DE" sz="1200" dirty="0">
                <a:latin typeface="ArialMT" pitchFamily="32" charset="0"/>
              </a:rPr>
              <a:t>Official Prize Giving Ceremony</a:t>
            </a:r>
          </a:p>
          <a:p>
            <a:pPr hangingPunct="1">
              <a:buFont typeface="Times New Roman" charset="0"/>
              <a:buNone/>
              <a:defRPr/>
            </a:pPr>
            <a:r>
              <a:rPr lang="en-US" altLang="de-DE" sz="1200" dirty="0">
                <a:latin typeface="ArialMT" pitchFamily="32" charset="0"/>
              </a:rPr>
              <a:t>Other events</a:t>
            </a:r>
            <a:endParaRPr lang="de-CH" altLang="de-DE" sz="1200" dirty="0">
              <a:latin typeface="ArialMT" pitchFamily="32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64F3A9-787A-A100-7159-F8DA89BBE78E}"/>
              </a:ext>
            </a:extLst>
          </p:cNvPr>
          <p:cNvSpPr txBox="1">
            <a:spLocks/>
          </p:cNvSpPr>
          <p:nvPr/>
        </p:nvSpPr>
        <p:spPr>
          <a:xfrm>
            <a:off x="1470420" y="1187168"/>
            <a:ext cx="5670630" cy="40005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itchFamily="-65" charset="2"/>
              <a:buChar char="§"/>
              <a:defRPr sz="2000" kern="1200">
                <a:solidFill>
                  <a:schemeClr val="tx1"/>
                </a:solidFill>
                <a:latin typeface="+mj-lt"/>
                <a:ea typeface="ＭＳ Ｐゴシック" pitchFamily="-65" charset="-128"/>
                <a:cs typeface="Arial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BD10"/>
              </a:buClr>
              <a:buFont typeface="Wingdings" pitchFamily="-65" charset="2"/>
              <a:buChar char="§"/>
              <a:defRPr sz="2800" kern="1200">
                <a:solidFill>
                  <a:schemeClr val="tx1"/>
                </a:solidFill>
                <a:latin typeface="+mj-lt"/>
                <a:ea typeface="ＭＳ Ｐゴシック" pitchFamily="-65" charset="-128"/>
                <a:cs typeface="Arial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ＭＳ Ｐゴシック" pitchFamily="-65" charset="-128"/>
                <a:cs typeface="Arial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ＭＳ Ｐゴシック" pitchFamily="-65" charset="-128"/>
                <a:cs typeface="Arial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Lucida Grande" pitchFamily="-65" charset="0"/>
              <a:buChar char="–"/>
              <a:defRPr sz="1200" kern="1200">
                <a:solidFill>
                  <a:schemeClr val="tx1"/>
                </a:solidFill>
                <a:latin typeface="+mj-lt"/>
                <a:ea typeface="ＭＳ Ｐゴシック" pitchFamily="-65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36947" eaLnBrk="0">
              <a:spcBef>
                <a:spcPct val="0"/>
              </a:spcBef>
              <a:buClrTx/>
              <a:buNone/>
              <a:defRPr/>
            </a:pPr>
            <a:r>
              <a:rPr lang="en-CH" sz="1200" i="1" dirty="0">
                <a:latin typeface="ArialMT" pitchFamily="32" charset="0"/>
                <a:cs typeface="Arial" panose="020B0604020202020204" pitchFamily="34" charset="0"/>
              </a:rPr>
              <a:t>Most important dates and times</a:t>
            </a:r>
            <a:endParaRPr lang="en-US" sz="1200" i="1" dirty="0">
              <a:latin typeface="ArialMT" pitchFamily="32" charset="0"/>
              <a:cs typeface="Arial" panose="020B0604020202020204" pitchFamily="34" charset="0"/>
            </a:endParaRPr>
          </a:p>
          <a:p>
            <a:pPr marL="0" indent="0" defTabSz="336947" hangingPunct="0">
              <a:spcBef>
                <a:spcPct val="0"/>
              </a:spcBef>
              <a:buClrTx/>
              <a:buNone/>
              <a:defRPr/>
            </a:pPr>
            <a:endParaRPr lang="de-CH" altLang="de-DE" sz="1350" dirty="0">
              <a:latin typeface="ArialMT" pitchFamily="32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3243203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3E99C-FF7E-0109-1A88-2B4D956A2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VENUE OVERVIEW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E2D1697-562D-3201-B42C-758B69E3F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6" b="2815"/>
          <a:stretch>
            <a:fillRect/>
          </a:stretch>
        </p:blipFill>
        <p:spPr bwMode="auto">
          <a:xfrm>
            <a:off x="2155626" y="1203598"/>
            <a:ext cx="4832747" cy="348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6">
            <a:extLst>
              <a:ext uri="{FF2B5EF4-FFF2-40B4-BE49-F238E27FC236}">
                <a16:creationId xmlns:a16="http://schemas.microsoft.com/office/drawing/2014/main" id="{59B05822-32C4-DAD1-72B7-1B57DCD98790}"/>
              </a:ext>
            </a:extLst>
          </p:cNvPr>
          <p:cNvSpPr txBox="1">
            <a:spLocks noChangeArrowheads="1"/>
          </p:cNvSpPr>
          <p:nvPr/>
        </p:nvSpPr>
        <p:spPr bwMode="auto">
          <a:xfrm rot="20220000">
            <a:off x="3033115" y="2426409"/>
            <a:ext cx="3077766" cy="578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00" tIns="35100" rIns="67500" bIns="351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hangingPunct="1">
              <a:buFont typeface="Times New Roman" panose="02020603050405020304" pitchFamily="18" charset="0"/>
              <a:buNone/>
            </a:pPr>
            <a:r>
              <a:rPr lang="en-US" altLang="cs-CZ" sz="3300" b="1" dirty="0">
                <a:solidFill>
                  <a:srgbClr val="C0000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597797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3E99C-FF7E-0109-1A88-2B4D956A2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TIMETABLE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45798-EAAC-29B6-0C15-1C0B15498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5900" y="1563638"/>
            <a:ext cx="6172200" cy="3178950"/>
          </a:xfrm>
        </p:spPr>
        <p:txBody>
          <a:bodyPr/>
          <a:lstStyle/>
          <a:p>
            <a:pPr marL="0" indent="0" defTabSz="336947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altLang="cs-CZ" sz="1350" dirty="0">
                <a:latin typeface="ArialMT" pitchFamily="32" charset="0"/>
                <a:cs typeface="Arial" panose="020B0604020202020204" pitchFamily="34" charset="0"/>
              </a:rPr>
              <a:t>Course opening times (ski testing and warming up)</a:t>
            </a:r>
          </a:p>
          <a:p>
            <a:pPr marL="0" indent="0" defTabSz="336947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altLang="cs-CZ" sz="1350" dirty="0">
                <a:latin typeface="ArialMT" pitchFamily="32" charset="0"/>
                <a:cs typeface="Arial" panose="020B0604020202020204" pitchFamily="34" charset="0"/>
              </a:rPr>
              <a:t>Competition times</a:t>
            </a:r>
          </a:p>
          <a:p>
            <a:pPr marL="0" indent="0" defTabSz="336947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altLang="cs-CZ" sz="1350" dirty="0">
                <a:latin typeface="ArialMT" pitchFamily="32" charset="0"/>
                <a:cs typeface="Arial" panose="020B0604020202020204" pitchFamily="34" charset="0"/>
              </a:rPr>
              <a:t>For sprint competitions: TCM 2, semi finals and finals times </a:t>
            </a:r>
          </a:p>
          <a:p>
            <a:pPr marL="0" indent="0" defTabSz="336947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altLang="cs-CZ" sz="1350" dirty="0">
                <a:latin typeface="ArialMT" pitchFamily="32" charset="0"/>
                <a:cs typeface="Arial" panose="020B0604020202020204" pitchFamily="34" charset="0"/>
              </a:rPr>
              <a:t>Winner ceremonies times (Top 3)</a:t>
            </a:r>
          </a:p>
          <a:p>
            <a:pPr marL="0" indent="0" defTabSz="336947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altLang="cs-CZ" sz="1350" dirty="0">
                <a:latin typeface="ArialMT" pitchFamily="32" charset="0"/>
                <a:cs typeface="Arial" panose="020B0604020202020204" pitchFamily="34" charset="0"/>
              </a:rPr>
              <a:t>Prize Giving Ceremonies times and location (Top X?)</a:t>
            </a:r>
          </a:p>
          <a:p>
            <a:pPr marL="0" indent="0" defTabSz="336947">
              <a:lnSpc>
                <a:spcPct val="150000"/>
              </a:lnSpc>
              <a:spcBef>
                <a:spcPct val="0"/>
              </a:spcBef>
              <a:buNone/>
              <a:defRPr/>
            </a:pPr>
            <a:endParaRPr lang="en-US" altLang="cs-CZ" sz="135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 defTabSz="336947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altLang="cs-CZ" sz="1350" b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Print this page</a:t>
            </a:r>
          </a:p>
          <a:p>
            <a:pPr marL="0" indent="0" defTabSz="336947" eaLnBrk="0">
              <a:spcBef>
                <a:spcPct val="0"/>
              </a:spcBef>
              <a:buNone/>
              <a:defRPr/>
            </a:pPr>
            <a:endParaRPr lang="en-US" sz="1350" dirty="0">
              <a:solidFill>
                <a:srgbClr val="00497F"/>
              </a:solidFill>
              <a:latin typeface="ArialMT" pitchFamily="32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64F3A9-787A-A100-7159-F8DA89BBE78E}"/>
              </a:ext>
            </a:extLst>
          </p:cNvPr>
          <p:cNvSpPr txBox="1">
            <a:spLocks/>
          </p:cNvSpPr>
          <p:nvPr/>
        </p:nvSpPr>
        <p:spPr>
          <a:xfrm>
            <a:off x="1485900" y="1179117"/>
            <a:ext cx="5670630" cy="40005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90"/>
              </a:buClr>
              <a:buFont typeface="Wingdings" pitchFamily="-65" charset="2"/>
              <a:buChar char="§"/>
              <a:defRPr sz="2000" kern="1200">
                <a:solidFill>
                  <a:schemeClr val="tx1"/>
                </a:solidFill>
                <a:latin typeface="+mj-lt"/>
                <a:ea typeface="ＭＳ Ｐゴシック" pitchFamily="-65" charset="-128"/>
                <a:cs typeface="Arial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BD10"/>
              </a:buClr>
              <a:buFont typeface="Wingdings" pitchFamily="-65" charset="2"/>
              <a:buChar char="§"/>
              <a:defRPr sz="2800" kern="1200">
                <a:solidFill>
                  <a:schemeClr val="tx1"/>
                </a:solidFill>
                <a:latin typeface="+mj-lt"/>
                <a:ea typeface="ＭＳ Ｐゴシック" pitchFamily="-65" charset="-128"/>
                <a:cs typeface="Arial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ＭＳ Ｐゴシック" pitchFamily="-65" charset="-128"/>
                <a:cs typeface="Arial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ＭＳ Ｐゴシック" pitchFamily="-65" charset="-128"/>
                <a:cs typeface="Arial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Lucida Grande" pitchFamily="-65" charset="0"/>
              <a:buChar char="–"/>
              <a:defRPr sz="1200" kern="1200">
                <a:solidFill>
                  <a:schemeClr val="tx1"/>
                </a:solidFill>
                <a:latin typeface="+mj-lt"/>
                <a:ea typeface="ＭＳ Ｐゴシック" pitchFamily="-65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36947" eaLnBrk="0">
              <a:spcBef>
                <a:spcPct val="0"/>
              </a:spcBef>
              <a:buClrTx/>
              <a:buNone/>
              <a:defRPr/>
            </a:pPr>
            <a:r>
              <a:rPr lang="en-CH" sz="1200" i="1" dirty="0">
                <a:latin typeface="ArialMT" pitchFamily="32" charset="0"/>
                <a:cs typeface="Arial" panose="020B0604020202020204" pitchFamily="34" charset="0"/>
              </a:rPr>
              <a:t>Add timetable with:</a:t>
            </a:r>
            <a:endParaRPr lang="en-US" sz="1200" i="1" dirty="0">
              <a:latin typeface="ArialMT" pitchFamily="32" charset="0"/>
              <a:cs typeface="Arial" panose="020B0604020202020204" pitchFamily="34" charset="0"/>
            </a:endParaRPr>
          </a:p>
          <a:p>
            <a:pPr marL="0" indent="0" defTabSz="336947" hangingPunct="0">
              <a:spcBef>
                <a:spcPct val="0"/>
              </a:spcBef>
              <a:buClrTx/>
              <a:buNone/>
              <a:defRPr/>
            </a:pPr>
            <a:endParaRPr lang="de-CH" altLang="de-DE" sz="1350" dirty="0">
              <a:latin typeface="ArialMT" pitchFamily="32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3273390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3E99C-FF7E-0109-1A88-2B4D956A2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WEATHER FORECAST</a:t>
            </a:r>
            <a:endParaRPr lang="en-GB" dirty="0"/>
          </a:p>
        </p:txBody>
      </p:sp>
      <p:pic>
        <p:nvPicPr>
          <p:cNvPr id="9" name="Picture 5">
            <a:extLst>
              <a:ext uri="{FF2B5EF4-FFF2-40B4-BE49-F238E27FC236}">
                <a16:creationId xmlns:a16="http://schemas.microsoft.com/office/drawing/2014/main" id="{439B1613-656E-3273-E17A-8D49504021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1525160"/>
            <a:ext cx="6237312" cy="2093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6">
            <a:extLst>
              <a:ext uri="{FF2B5EF4-FFF2-40B4-BE49-F238E27FC236}">
                <a16:creationId xmlns:a16="http://schemas.microsoft.com/office/drawing/2014/main" id="{D38AFFC6-4734-957B-3B3D-FBA34D3CB2F3}"/>
              </a:ext>
            </a:extLst>
          </p:cNvPr>
          <p:cNvSpPr txBox="1">
            <a:spLocks noChangeArrowheads="1"/>
          </p:cNvSpPr>
          <p:nvPr/>
        </p:nvSpPr>
        <p:spPr bwMode="auto">
          <a:xfrm rot="20220000">
            <a:off x="2953576" y="2177728"/>
            <a:ext cx="2800293" cy="578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500" tIns="35100" rIns="67500" bIns="351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hangingPunct="1">
              <a:buFont typeface="Times New Roman" panose="02020603050405020304" pitchFamily="18" charset="0"/>
              <a:buNone/>
            </a:pPr>
            <a:r>
              <a:rPr lang="en-US" altLang="cs-CZ" sz="3300" b="1" dirty="0">
                <a:solidFill>
                  <a:srgbClr val="C0000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EXAMPLE</a:t>
            </a:r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3E5BE5E9-FB87-DB25-DA15-1F0D0D7F4727}"/>
              </a:ext>
            </a:extLst>
          </p:cNvPr>
          <p:cNvSpPr txBox="1">
            <a:spLocks noChangeArrowheads="1"/>
          </p:cNvSpPr>
          <p:nvPr/>
        </p:nvSpPr>
        <p:spPr bwMode="auto">
          <a:xfrm rot="20100000">
            <a:off x="4086038" y="2192838"/>
            <a:ext cx="3056933" cy="1086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500" tIns="35100" rIns="67500" bIns="351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hangingPunct="1">
              <a:buFont typeface="Times New Roman" panose="02020603050405020304" pitchFamily="18" charset="0"/>
              <a:buNone/>
            </a:pPr>
            <a:r>
              <a:rPr lang="en-US" altLang="cs-CZ" sz="3300" dirty="0">
                <a:solidFill>
                  <a:srgbClr val="C0000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Print in A4 format</a:t>
            </a:r>
          </a:p>
        </p:txBody>
      </p:sp>
    </p:spTree>
    <p:extLst>
      <p:ext uri="{BB962C8B-B14F-4D97-AF65-F5344CB8AC3E}">
        <p14:creationId xmlns:p14="http://schemas.microsoft.com/office/powerpoint/2010/main" val="3609404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3E99C-FF7E-0109-1A88-2B4D956A2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</a:t>
            </a:r>
            <a:r>
              <a:rPr lang="en-CH" dirty="0"/>
              <a:t>NTRIE &amp; START LIST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45798-EAAC-29B6-0C15-1C0B15498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5900" y="1249241"/>
            <a:ext cx="6172200" cy="3178950"/>
          </a:xfrm>
        </p:spPr>
        <p:txBody>
          <a:bodyPr/>
          <a:lstStyle/>
          <a:p>
            <a:pPr hangingPunct="1">
              <a:lnSpc>
                <a:spcPct val="150000"/>
              </a:lnSpc>
              <a:buFont typeface="Times New Roman" charset="0"/>
              <a:buNone/>
              <a:defRPr/>
            </a:pPr>
            <a:r>
              <a:rPr lang="en-US" dirty="0">
                <a:latin typeface="ArialMT" pitchFamily="32" charset="0"/>
              </a:rPr>
              <a:t>Add if necessary information concerning:</a:t>
            </a:r>
          </a:p>
          <a:p>
            <a:pPr hangingPunct="1">
              <a:lnSpc>
                <a:spcPct val="150000"/>
              </a:lnSpc>
              <a:buFont typeface="Times New Roman" charset="0"/>
              <a:buNone/>
              <a:defRPr/>
            </a:pPr>
            <a:r>
              <a:rPr lang="en-US" dirty="0">
                <a:latin typeface="ArialMT" pitchFamily="32" charset="0"/>
              </a:rPr>
              <a:t>Bibs sponsor for women and men</a:t>
            </a:r>
          </a:p>
          <a:p>
            <a:pPr hangingPunct="1">
              <a:lnSpc>
                <a:spcPct val="150000"/>
              </a:lnSpc>
              <a:buFont typeface="Times New Roman" charset="0"/>
              <a:buNone/>
              <a:defRPr/>
            </a:pPr>
            <a:r>
              <a:rPr lang="en-US" dirty="0">
                <a:latin typeface="ArialMT" pitchFamily="32" charset="0"/>
              </a:rPr>
              <a:t>Leg bibs position</a:t>
            </a:r>
          </a:p>
        </p:txBody>
      </p:sp>
    </p:spTree>
    <p:extLst>
      <p:ext uri="{BB962C8B-B14F-4D97-AF65-F5344CB8AC3E}">
        <p14:creationId xmlns:p14="http://schemas.microsoft.com/office/powerpoint/2010/main" val="2767726977"/>
      </p:ext>
    </p:extLst>
  </p:cSld>
  <p:clrMapOvr>
    <a:masterClrMapping/>
  </p:clrMapOvr>
</p:sld>
</file>

<file path=ppt/theme/theme1.xml><?xml version="1.0" encoding="utf-8"?>
<a:theme xmlns:a="http://schemas.openxmlformats.org/drawingml/2006/main" name="FIS Powerpoint Template 16 by 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6 by 9.pptx" id="{9EB6E90E-DA05-486F-83E7-8EA09F01D6E3}" vid="{17FC32E5-6AA5-4907-ACF1-8799375B80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0705632E00314D9623D2052ED961FA" ma:contentTypeVersion="18" ma:contentTypeDescription="Create a new document." ma:contentTypeScope="" ma:versionID="94b400dfc9e32ccf6d1f727a36eb68a1">
  <xsd:schema xmlns:xsd="http://www.w3.org/2001/XMLSchema" xmlns:xs="http://www.w3.org/2001/XMLSchema" xmlns:p="http://schemas.microsoft.com/office/2006/metadata/properties" xmlns:ns2="01f84582-29e4-4982-ad5e-dd0b7829e18b" xmlns:ns3="82e9e178-5b87-4e4e-a3c8-75f2511f250b" targetNamespace="http://schemas.microsoft.com/office/2006/metadata/properties" ma:root="true" ma:fieldsID="fd7338277c5d301c668329caf1fe5dd4" ns2:_="" ns3:_="">
    <xsd:import namespace="01f84582-29e4-4982-ad5e-dd0b7829e18b"/>
    <xsd:import namespace="82e9e178-5b87-4e4e-a3c8-75f2511f250b"/>
    <xsd:element name="properties">
      <xsd:complexType>
        <xsd:sequence>
          <xsd:element name="documentManagement">
            <xsd:complexType>
              <xsd:all>
                <xsd:element ref="ns2:jc2a17b36fb648b0ba3063bf8305aa93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84582-29e4-4982-ad5e-dd0b7829e18b" elementFormDefault="qualified">
    <xsd:import namespace="http://schemas.microsoft.com/office/2006/documentManagement/types"/>
    <xsd:import namespace="http://schemas.microsoft.com/office/infopath/2007/PartnerControls"/>
    <xsd:element name="jc2a17b36fb648b0ba3063bf8305aa93" ma:index="9" ma:taxonomy="true" ma:internalName="jc2a17b36fb648b0ba3063bf8305aa93" ma:taxonomyFieldName="First_x0020_publication" ma:displayName="First publication" ma:default="1;#World Para Snow Sport|85f08601-73a9-4b2c-a3b0-6a0971727bb2" ma:fieldId="{3c2a17b3-6fb6-48b0-ba30-63bf8305aa93}" ma:sspId="57f5ad25-a9af-4cb4-8934-9ab3fc7281c9" ma:termSetId="8ed8c9ea-7052-4c1d-a4d7-b9c10bffea6f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57f5ad25-a9af-4cb4-8934-9ab3fc7281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e9e178-5b87-4e4e-a3c8-75f2511f250b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c43d63fe-ac60-4cc1-b3ec-f32e044ebd1a}" ma:internalName="TaxCatchAll" ma:showField="CatchAllData" ma:web="82e9e178-5b87-4e4e-a3c8-75f2511f250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548E35-A3F5-4E5B-BDB8-B002BA0259E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1C841A-B2C7-40D6-B0BE-896C178CAE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84582-29e4-4982-ad5e-dd0b7829e18b"/>
    <ds:schemaRef ds:uri="82e9e178-5b87-4e4e-a3c8-75f2511f25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TCM Presentation Template_16x9</Template>
  <TotalTime>0</TotalTime>
  <Words>955</Words>
  <Application>Microsoft Office PowerPoint</Application>
  <PresentationFormat>On-screen Show (16:9)</PresentationFormat>
  <Paragraphs>119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Bold</vt:lpstr>
      <vt:lpstr>ArialMT</vt:lpstr>
      <vt:lpstr>Calibri</vt:lpstr>
      <vt:lpstr>Times New Roman</vt:lpstr>
      <vt:lpstr>Wingdings</vt:lpstr>
      <vt:lpstr>FIS Powerpoint Template 16 by 9</vt:lpstr>
      <vt:lpstr>PowerPoint Presentation</vt:lpstr>
      <vt:lpstr>AGENDA</vt:lpstr>
      <vt:lpstr>ROLL CALL</vt:lpstr>
      <vt:lpstr>INTRODUCTION OF THE LOC AND JURY</vt:lpstr>
      <vt:lpstr>EVENT PROGRAMME</vt:lpstr>
      <vt:lpstr>VENUE OVERVIEW</vt:lpstr>
      <vt:lpstr>TIMETABLE</vt:lpstr>
      <vt:lpstr>WEATHER FORECAST</vt:lpstr>
      <vt:lpstr>ENTRIE &amp; START LIST</vt:lpstr>
      <vt:lpstr>STADIUM</vt:lpstr>
      <vt:lpstr>COURSE PREPARATION &amp; GROOMING</vt:lpstr>
      <vt:lpstr>GENERAL INFORMATION FROM THE LOC</vt:lpstr>
      <vt:lpstr>GENERAL INFORMATION FROM TD</vt:lpstr>
      <vt:lpstr>GENERAL INFORMATION FROM FIS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Timotej Dudas</dc:creator>
  <cp:lastModifiedBy>Timotej Dudas</cp:lastModifiedBy>
  <cp:revision>1</cp:revision>
  <dcterms:created xsi:type="dcterms:W3CDTF">2022-10-31T12:03:19Z</dcterms:created>
  <dcterms:modified xsi:type="dcterms:W3CDTF">2022-10-31T12:09:06Z</dcterms:modified>
</cp:coreProperties>
</file>